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2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CA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CA" smtClean="0"/>
              <a:t>Cliquez pour modifier les styles du texte du masque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CA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CA" smtClean="0"/>
              <a:t>Cliquez pour modifier les styles du texte du masque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Cliquez pour modifier les styles du texte du masque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CA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CA" smtClean="0"/>
              <a:t>Cliquez pour modifier les styles du texte du masque</a:t>
            </a:r>
          </a:p>
          <a:p>
            <a:pPr lvl="1"/>
            <a:r>
              <a:rPr lang="en-CA" smtClean="0"/>
              <a:t>Deuxième niveau</a:t>
            </a:r>
          </a:p>
          <a:p>
            <a:pPr lvl="2"/>
            <a:r>
              <a:rPr lang="en-CA" smtClean="0"/>
              <a:t>Troisième niveau</a:t>
            </a:r>
          </a:p>
          <a:p>
            <a:pPr lvl="3"/>
            <a:r>
              <a:rPr lang="en-CA" smtClean="0"/>
              <a:t>Quatrième niveau</a:t>
            </a:r>
          </a:p>
          <a:p>
            <a:pPr lvl="4"/>
            <a:r>
              <a:rPr lang="en-CA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2016-04-05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Stop and Check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Comprehension</a:t>
            </a:r>
            <a:r>
              <a:rPr lang="fr-FR" dirty="0" smtClean="0"/>
              <a:t> questions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2224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/>
              <a:t>Mr. Porter</a:t>
            </a:r>
          </a:p>
        </p:txBody>
      </p:sp>
    </p:spTree>
    <p:extLst>
      <p:ext uri="{BB962C8B-B14F-4D97-AF65-F5344CB8AC3E}">
        <p14:creationId xmlns:p14="http://schemas.microsoft.com/office/powerpoint/2010/main" val="827091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dirty="0" smtClean="0"/>
              <a:t>5. </a:t>
            </a:r>
            <a:r>
              <a:rPr lang="en-US" sz="3600" dirty="0"/>
              <a:t>Who were in charge of the Valentine’s Day event?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842409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 err="1" smtClean="0"/>
              <a:t>Cheerleaders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778314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dirty="0" smtClean="0"/>
              <a:t>6. </a:t>
            </a:r>
            <a:r>
              <a:rPr lang="en-US" sz="3600" dirty="0"/>
              <a:t>Who is Mr. </a:t>
            </a:r>
            <a:r>
              <a:rPr lang="en-US" sz="3600" dirty="0" smtClean="0"/>
              <a:t>Porter?</a:t>
            </a:r>
            <a:r>
              <a:rPr lang="fr-FR" sz="3600" dirty="0" smtClean="0"/>
              <a:t> </a:t>
            </a:r>
            <a:r>
              <a:rPr lang="en-US" sz="3600" dirty="0" smtClean="0"/>
              <a:t>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03827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Hannah’s </a:t>
            </a:r>
            <a:r>
              <a:rPr lang="en-US" sz="3600" b="1" dirty="0" smtClean="0"/>
              <a:t>counselor.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861388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dirty="0" smtClean="0"/>
              <a:t>7. </a:t>
            </a:r>
            <a:r>
              <a:rPr lang="en-US" sz="3600" dirty="0"/>
              <a:t>What did Hannah send with the tapes?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121373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/>
              <a:t>A map </a:t>
            </a:r>
            <a:r>
              <a:rPr lang="en-US" sz="3600" b="1" dirty="0"/>
              <a:t>with </a:t>
            </a:r>
            <a:r>
              <a:rPr lang="en-US" sz="3600" b="1" dirty="0" smtClean="0"/>
              <a:t>stars.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840459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b="1" dirty="0" smtClean="0"/>
              <a:t>Instructions:</a:t>
            </a:r>
            <a:r>
              <a:rPr lang="fr-FR" sz="2800" dirty="0" smtClean="0"/>
              <a:t> Read the </a:t>
            </a:r>
            <a:r>
              <a:rPr lang="fr-FR" sz="2800" dirty="0" err="1" smtClean="0"/>
              <a:t>following</a:t>
            </a:r>
            <a:r>
              <a:rPr lang="fr-FR" sz="2800" dirty="0" smtClean="0"/>
              <a:t> </a:t>
            </a:r>
            <a:r>
              <a:rPr lang="fr-FR" sz="2800" dirty="0" err="1" smtClean="0"/>
              <a:t>comprehension</a:t>
            </a:r>
            <a:r>
              <a:rPr lang="fr-FR" sz="2800" dirty="0" smtClean="0"/>
              <a:t> questions and </a:t>
            </a:r>
            <a:r>
              <a:rPr lang="fr-FR" sz="2800" dirty="0" err="1" smtClean="0"/>
              <a:t>write</a:t>
            </a:r>
            <a:r>
              <a:rPr lang="fr-FR" sz="2800" dirty="0" smtClean="0"/>
              <a:t> </a:t>
            </a:r>
            <a:r>
              <a:rPr lang="fr-FR" sz="2800" dirty="0" err="1" smtClean="0"/>
              <a:t>your</a:t>
            </a:r>
            <a:r>
              <a:rPr lang="fr-FR" sz="2800" dirty="0" smtClean="0"/>
              <a:t> </a:t>
            </a:r>
            <a:r>
              <a:rPr lang="fr-FR" sz="2800" dirty="0" err="1" smtClean="0"/>
              <a:t>answer</a:t>
            </a:r>
            <a:r>
              <a:rPr lang="fr-FR" sz="2800" dirty="0" smtClean="0"/>
              <a:t> on page </a:t>
            </a:r>
            <a:r>
              <a:rPr lang="fr-FR" sz="2800" dirty="0"/>
              <a:t>9</a:t>
            </a:r>
            <a:r>
              <a:rPr lang="fr-FR" sz="2800" dirty="0" smtClean="0"/>
              <a:t> </a:t>
            </a:r>
            <a:r>
              <a:rPr lang="fr-FR" sz="2800" dirty="0" smtClean="0"/>
              <a:t>of </a:t>
            </a:r>
            <a:r>
              <a:rPr lang="fr-FR" sz="2800" dirty="0" err="1" smtClean="0"/>
              <a:t>your</a:t>
            </a:r>
            <a:r>
              <a:rPr lang="fr-FR" sz="2800" dirty="0" smtClean="0"/>
              <a:t> </a:t>
            </a:r>
            <a:r>
              <a:rPr lang="fr-FR" sz="2800" dirty="0" err="1" smtClean="0"/>
              <a:t>student</a:t>
            </a:r>
            <a:r>
              <a:rPr lang="fr-FR" sz="2800" dirty="0" smtClean="0"/>
              <a:t> </a:t>
            </a:r>
            <a:r>
              <a:rPr lang="fr-FR" sz="2800" dirty="0" err="1" smtClean="0"/>
              <a:t>booklet</a:t>
            </a:r>
            <a:r>
              <a:rPr lang="fr-FR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65285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1. How </a:t>
            </a:r>
            <a:r>
              <a:rPr lang="en-US" sz="3600" dirty="0"/>
              <a:t>many cassettes and stories were there?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135643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7 cassettes, 13 stories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36291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2. How </a:t>
            </a:r>
            <a:r>
              <a:rPr lang="en-US" sz="3600" dirty="0"/>
              <a:t>did Hannah kill herself?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423185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 err="1" smtClean="0"/>
              <a:t>She</a:t>
            </a:r>
            <a:r>
              <a:rPr lang="fr-FR" sz="3600" b="1" dirty="0" smtClean="0"/>
              <a:t> </a:t>
            </a:r>
            <a:r>
              <a:rPr lang="en-US" sz="3600" b="1" dirty="0" smtClean="0"/>
              <a:t>overdosed on pills.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579900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dirty="0" smtClean="0"/>
              <a:t>3.</a:t>
            </a:r>
            <a:r>
              <a:rPr lang="en-US" sz="3600" dirty="0"/>
              <a:t> How many people were included in the tapes?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820230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390976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dirty="0" smtClean="0"/>
              <a:t>4. </a:t>
            </a:r>
            <a:r>
              <a:rPr lang="en-US" sz="3600" dirty="0"/>
              <a:t>Who was Hannah Baker's last hope?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5404981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 journal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 journal.thmx</Template>
  <TotalTime>27</TotalTime>
  <Words>116</Words>
  <Application>Microsoft Macintosh PowerPoint</Application>
  <PresentationFormat>Présentation à l'écran (4:3)</PresentationFormat>
  <Paragraphs>17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Papier journal</vt:lpstr>
      <vt:lpstr>Stop and Check 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and Check 2</dc:title>
  <dc:creator>Isabelle Giroux</dc:creator>
  <cp:lastModifiedBy>Isabelle Giroux</cp:lastModifiedBy>
  <cp:revision>4</cp:revision>
  <dcterms:created xsi:type="dcterms:W3CDTF">2016-03-14T18:28:32Z</dcterms:created>
  <dcterms:modified xsi:type="dcterms:W3CDTF">2016-04-05T17:15:33Z</dcterms:modified>
</cp:coreProperties>
</file>