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52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74" r:id="rId4"/>
    <p:sldId id="275" r:id="rId5"/>
    <p:sldId id="276" r:id="rId6"/>
    <p:sldId id="257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55"/>
    <p:restoredTop sz="79808"/>
  </p:normalViewPr>
  <p:slideViewPr>
    <p:cSldViewPr snapToGrid="0" snapToObjects="1">
      <p:cViewPr>
        <p:scale>
          <a:sx n="91" d="100"/>
          <a:sy n="91" d="100"/>
        </p:scale>
        <p:origin x="1208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6A8A38-7345-8B4E-BCD9-06F2C23C03BC}" type="datetimeFigureOut">
              <a:rPr lang="fr-FR" smtClean="0"/>
              <a:t>18/05/2016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74800-DA7B-D24B-AB22-F0D150A584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580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0A5FC-28D7-9D47-9BA7-6C14FF87CFDD}" type="datetimeFigureOut">
              <a:rPr lang="fr-FR" smtClean="0"/>
              <a:t>18/05/2016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22D20-CBCD-E645-B502-F7CA85BDB0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7508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Projec</a:t>
            </a:r>
            <a:r>
              <a:rPr lang="fr-FR" baseline="0" dirty="0" smtClean="0"/>
              <a:t>t </a:t>
            </a:r>
            <a:r>
              <a:rPr lang="fr-FR" baseline="0" dirty="0" err="1" smtClean="0"/>
              <a:t>slide</a:t>
            </a:r>
            <a:r>
              <a:rPr lang="fr-FR" baseline="0" dirty="0" smtClean="0"/>
              <a:t> 3 </a:t>
            </a:r>
            <a:r>
              <a:rPr lang="fr-FR" baseline="0" dirty="0" err="1" smtClean="0"/>
              <a:t>after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giving</a:t>
            </a:r>
            <a:r>
              <a:rPr lang="fr-FR" baseline="0" dirty="0" smtClean="0"/>
              <a:t> the instructions to the </a:t>
            </a:r>
            <a:r>
              <a:rPr lang="fr-FR" baseline="0" dirty="0" err="1" smtClean="0"/>
              <a:t>students</a:t>
            </a:r>
            <a:r>
              <a:rPr lang="fr-FR" baseline="0" dirty="0" smtClean="0"/>
              <a:t>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22D20-CBCD-E645-B502-F7CA85BDB03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77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12FE3472-89C0-CA4B-86C8-7FC60BB93D2C}" type="datetime1">
              <a:rPr lang="fr-CA" smtClean="0"/>
              <a:t>16-05-18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C713-A35E-6D47-ADBD-4E5A46B36014}" type="datetime1">
              <a:rPr lang="fr-CA" smtClean="0"/>
              <a:t>16-05-18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</p:spTree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735C-B212-D341-AD74-B5AF663E05AC}" type="datetime1">
              <a:rPr lang="fr-CA" smtClean="0"/>
              <a:t>16-05-18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4BC0D-040C-7C41-A786-609946024276}" type="datetime1">
              <a:rPr lang="fr-CA" smtClean="0"/>
              <a:t>16-05-18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CA" smtClean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3C2FC38E-4808-F44F-A4E9-6142405CB876}" type="datetime1">
              <a:rPr lang="fr-CA" smtClean="0"/>
              <a:t>16-05-18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1848802C-B7A9-6040-91DC-9F9DF050164B}" type="datetime1">
              <a:rPr lang="fr-CA" smtClean="0"/>
              <a:t>16-05-18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C713-A35E-6D47-ADBD-4E5A46B36014}" type="datetime1">
              <a:rPr lang="fr-CA" smtClean="0"/>
              <a:t>16-05-18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28C713-A35E-6D47-ADBD-4E5A46B36014}" type="datetime1">
              <a:rPr lang="fr-CA" smtClean="0"/>
              <a:t>16-05-18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A. Coutlée, I. Giroux, S. MacDonald CSRDN The Giver LES secondary cycle 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28C713-A35E-6D47-ADBD-4E5A46B36014}" type="datetime1">
              <a:rPr lang="fr-CA" smtClean="0"/>
              <a:t>16-05-18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A. Coutlée, I. Giroux, S. MacDonald CSRDN The Giver LES secondary cycle 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E228C713-A35E-6D47-ADBD-4E5A46B36014}" type="datetime1">
              <a:rPr lang="fr-CA" smtClean="0"/>
              <a:t>16-05-18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934A-01DD-7A44-A62E-CB1304E733E3}" type="datetime1">
              <a:rPr lang="fr-CA" smtClean="0"/>
              <a:t>16-05-18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13B3-0E53-8B42-9202-1F8E9FEA7B44}" type="datetime1">
              <a:rPr lang="fr-CA" smtClean="0"/>
              <a:t>16-05-18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370D-9D83-524B-9F12-92FCF7B18E75}" type="datetime1">
              <a:rPr lang="fr-CA" smtClean="0"/>
              <a:t>16-05-18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C713-A35E-6D47-ADBD-4E5A46B36014}" type="datetime1">
              <a:rPr lang="fr-CA" smtClean="0"/>
              <a:t>16-05-18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A" smtClean="0"/>
              <a:t>Cliquez pour modifier les styles du texte du masque</a:t>
            </a:r>
          </a:p>
        </p:txBody>
      </p:sp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E228C713-A35E-6D47-ADBD-4E5A46B36014}" type="datetime1">
              <a:rPr lang="fr-CA" smtClean="0"/>
              <a:t>16-05-18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fr-FR" smtClean="0"/>
              <a:t>A. Coutlée, I. Giroux, S. MacDonald CSRDN The Giver LES secondary cycle 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A3051853-05AF-9044-A0CE-B849E341904C}" type="datetime1">
              <a:rPr lang="fr-CA" smtClean="0"/>
              <a:t>16-05-18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A. Coutlée, I. Giroux, S. MacDonald CSRDN The Giver LES secondary cycle 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276B9-47D7-BF49-99F9-232149E90CD8}" type="datetime1">
              <a:rPr lang="fr-CA" smtClean="0"/>
              <a:t>16-05-18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9A74B-8BD2-824B-A8A1-7B13045B32CD}" type="datetime1">
              <a:rPr lang="fr-CA" smtClean="0"/>
              <a:t>16-05-18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C713-A35E-6D47-ADBD-4E5A46B36014}" type="datetime1">
              <a:rPr lang="fr-CA" smtClean="0"/>
              <a:t>16-05-18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C713-A35E-6D47-ADBD-4E5A46B36014}" type="datetime1">
              <a:rPr lang="fr-CA" smtClean="0"/>
              <a:t>16-05-18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228C713-A35E-6D47-ADBD-4E5A46B36014}" type="datetime1">
              <a:rPr lang="fr-CA" smtClean="0"/>
              <a:t>16-05-18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 smtClean="0"/>
              <a:t>A. Coutlée, I. Giroux, S. MacDonald CSRDN The Giver LES secondary cycle 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53" r:id="rId1"/>
    <p:sldLayoutId id="2147484754" r:id="rId2"/>
    <p:sldLayoutId id="2147484755" r:id="rId3"/>
    <p:sldLayoutId id="2147484756" r:id="rId4"/>
    <p:sldLayoutId id="2147484757" r:id="rId5"/>
    <p:sldLayoutId id="2147484758" r:id="rId6"/>
    <p:sldLayoutId id="2147484759" r:id="rId7"/>
    <p:sldLayoutId id="2147484760" r:id="rId8"/>
    <p:sldLayoutId id="2147484761" r:id="rId9"/>
    <p:sldLayoutId id="2147484762" r:id="rId10"/>
    <p:sldLayoutId id="2147484763" r:id="rId11"/>
    <p:sldLayoutId id="2147484764" r:id="rId12"/>
    <p:sldLayoutId id="2147484765" r:id="rId13"/>
    <p:sldLayoutId id="2147484766" r:id="rId14"/>
    <p:sldLayoutId id="2147484767" r:id="rId15"/>
    <p:sldLayoutId id="2147484768" r:id="rId16"/>
    <p:sldLayoutId id="2147484769" r:id="rId17"/>
    <p:sldLayoutId id="2147484770" r:id="rId18"/>
    <p:sldLayoutId id="2147484771" r:id="rId19"/>
    <p:sldLayoutId id="2147484772" r:id="rId20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930836" y="971922"/>
            <a:ext cx="3192929" cy="2173567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The </a:t>
            </a:r>
            <a:r>
              <a:rPr lang="fr-FR" dirty="0" err="1" smtClean="0">
                <a:solidFill>
                  <a:schemeClr val="bg1"/>
                </a:solidFill>
              </a:rPr>
              <a:t>Giver</a:t>
            </a:r>
            <a:r>
              <a:rPr lang="fr-FR" dirty="0" smtClean="0">
                <a:solidFill>
                  <a:schemeClr val="bg1"/>
                </a:solidFill>
              </a:rPr>
              <a:t>: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dirty="0" smtClean="0">
                <a:solidFill>
                  <a:schemeClr val="bg1"/>
                </a:solidFill>
              </a:rPr>
              <a:t/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dirty="0" smtClean="0">
                <a:solidFill>
                  <a:schemeClr val="bg1"/>
                </a:solidFill>
              </a:rPr>
              <a:t>The </a:t>
            </a:r>
            <a:r>
              <a:rPr lang="fr-FR" dirty="0" err="1" smtClean="0">
                <a:solidFill>
                  <a:schemeClr val="bg1"/>
                </a:solidFill>
              </a:rPr>
              <a:t>Receiver</a:t>
            </a:r>
            <a:r>
              <a:rPr lang="fr-FR" dirty="0" smtClean="0">
                <a:solidFill>
                  <a:schemeClr val="bg1"/>
                </a:solidFill>
              </a:rPr>
              <a:t> of </a:t>
            </a:r>
            <a:r>
              <a:rPr lang="fr-FR" dirty="0" err="1" smtClean="0">
                <a:solidFill>
                  <a:schemeClr val="bg1"/>
                </a:solidFill>
              </a:rPr>
              <a:t>memories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4770718" y="2659529"/>
            <a:ext cx="1803400" cy="1260287"/>
          </a:xfrm>
        </p:spPr>
        <p:txBody>
          <a:bodyPr>
            <a:normAutofit fontScale="92500" lnSpcReduction="10000"/>
          </a:bodyPr>
          <a:lstStyle/>
          <a:p>
            <a:r>
              <a:rPr lang="fr-FR" sz="2000" dirty="0" smtClean="0">
                <a:solidFill>
                  <a:srgbClr val="FFFFFF"/>
                </a:solidFill>
              </a:rPr>
              <a:t>Final </a:t>
            </a:r>
            <a:r>
              <a:rPr lang="fr-FR" sz="2000" dirty="0" err="1" smtClean="0">
                <a:solidFill>
                  <a:srgbClr val="FFFFFF"/>
                </a:solidFill>
              </a:rPr>
              <a:t>Task</a:t>
            </a:r>
            <a:endParaRPr lang="fr-FR" sz="2000" dirty="0" smtClean="0">
              <a:solidFill>
                <a:srgbClr val="FFFFFF"/>
              </a:solidFill>
            </a:endParaRPr>
          </a:p>
          <a:p>
            <a:r>
              <a:rPr lang="fr-FR" sz="2000" dirty="0" smtClean="0">
                <a:solidFill>
                  <a:srgbClr val="FFFFFF"/>
                </a:solidFill>
              </a:rPr>
              <a:t>C1</a:t>
            </a:r>
            <a:endParaRPr lang="fr-FR" sz="2000" dirty="0" smtClean="0">
              <a:solidFill>
                <a:srgbClr val="FFFFFF"/>
              </a:solidFill>
            </a:endParaRPr>
          </a:p>
          <a:p>
            <a:r>
              <a:rPr lang="fr-FR" sz="2000" dirty="0" smtClean="0">
                <a:solidFill>
                  <a:srgbClr val="FFFFFF"/>
                </a:solidFill>
              </a:rPr>
              <a:t>Group Discussion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609600" y="6356351"/>
            <a:ext cx="6457576" cy="247650"/>
          </a:xfrm>
        </p:spPr>
        <p:txBody>
          <a:bodyPr/>
          <a:lstStyle/>
          <a:p>
            <a:r>
              <a:rPr lang="fr-FR" dirty="0" smtClean="0"/>
              <a:t>A. </a:t>
            </a:r>
            <a:r>
              <a:rPr lang="fr-FR" dirty="0" err="1" smtClean="0"/>
              <a:t>Coutlée</a:t>
            </a:r>
            <a:r>
              <a:rPr lang="fr-FR" dirty="0" smtClean="0"/>
              <a:t>, I. Giroux, S. </a:t>
            </a:r>
            <a:r>
              <a:rPr lang="fr-FR" dirty="0" err="1" smtClean="0"/>
              <a:t>MacDonald</a:t>
            </a:r>
            <a:r>
              <a:rPr lang="fr-FR" dirty="0" smtClean="0"/>
              <a:t> CSRDN The </a:t>
            </a:r>
            <a:r>
              <a:rPr lang="fr-FR" dirty="0" err="1" smtClean="0"/>
              <a:t>Giver</a:t>
            </a:r>
            <a:r>
              <a:rPr lang="fr-FR" dirty="0" smtClean="0"/>
              <a:t> LES </a:t>
            </a:r>
            <a:r>
              <a:rPr lang="fr-FR" dirty="0" err="1" smtClean="0"/>
              <a:t>secondary</a:t>
            </a:r>
            <a:r>
              <a:rPr lang="fr-FR" dirty="0" smtClean="0"/>
              <a:t> cycle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77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Rule#5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smtClean="0"/>
              <a:t>Grades no longer </a:t>
            </a:r>
            <a:r>
              <a:rPr lang="fr-FR" sz="4000" dirty="0" err="1" smtClean="0"/>
              <a:t>exist</a:t>
            </a:r>
            <a:r>
              <a:rPr lang="fr-FR" sz="4000" dirty="0" smtClean="0"/>
              <a:t>.</a:t>
            </a:r>
            <a:endParaRPr lang="fr-FR" sz="4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64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smtClean="0"/>
              <a:t>Parents have total control of </a:t>
            </a:r>
            <a:r>
              <a:rPr lang="fr-FR" sz="4000" dirty="0" err="1" smtClean="0"/>
              <a:t>your</a:t>
            </a:r>
            <a:r>
              <a:rPr lang="fr-FR" sz="4000" dirty="0" smtClean="0"/>
              <a:t> </a:t>
            </a:r>
            <a:r>
              <a:rPr lang="fr-FR" sz="4000" dirty="0" err="1" smtClean="0"/>
              <a:t>decisions</a:t>
            </a:r>
            <a:r>
              <a:rPr lang="fr-FR" sz="4000" dirty="0" smtClean="0"/>
              <a:t> </a:t>
            </a:r>
            <a:r>
              <a:rPr lang="fr-FR" sz="4000" dirty="0" err="1" smtClean="0"/>
              <a:t>until</a:t>
            </a:r>
            <a:r>
              <a:rPr lang="fr-FR" sz="4000" dirty="0" smtClean="0"/>
              <a:t> </a:t>
            </a:r>
            <a:r>
              <a:rPr lang="fr-FR" sz="4000" dirty="0" err="1" smtClean="0"/>
              <a:t>you</a:t>
            </a:r>
            <a:r>
              <a:rPr lang="fr-FR" sz="4000" dirty="0" smtClean="0"/>
              <a:t> are 21.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64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smtClean="0"/>
              <a:t>Parents </a:t>
            </a:r>
            <a:r>
              <a:rPr lang="fr-FR" sz="4000" dirty="0" err="1" smtClean="0"/>
              <a:t>will</a:t>
            </a:r>
            <a:r>
              <a:rPr lang="fr-FR" sz="4000" dirty="0" smtClean="0"/>
              <a:t> </a:t>
            </a:r>
            <a:r>
              <a:rPr lang="fr-FR" sz="4000" dirty="0" err="1" smtClean="0"/>
              <a:t>need</a:t>
            </a:r>
            <a:r>
              <a:rPr lang="fr-FR" sz="4000" dirty="0" smtClean="0"/>
              <a:t> to </a:t>
            </a:r>
            <a:r>
              <a:rPr lang="fr-FR" sz="4000" dirty="0" err="1" smtClean="0"/>
              <a:t>apply</a:t>
            </a:r>
            <a:r>
              <a:rPr lang="fr-FR" sz="4000" dirty="0" smtClean="0"/>
              <a:t>  for a </a:t>
            </a:r>
            <a:r>
              <a:rPr lang="fr-FR" sz="4000" dirty="0" err="1" smtClean="0"/>
              <a:t>license</a:t>
            </a:r>
            <a:r>
              <a:rPr lang="fr-FR" sz="4000" dirty="0" smtClean="0"/>
              <a:t> to have </a:t>
            </a:r>
            <a:r>
              <a:rPr lang="fr-FR" sz="4000" dirty="0" err="1" smtClean="0"/>
              <a:t>children</a:t>
            </a:r>
            <a:r>
              <a:rPr lang="fr-FR" sz="4000" dirty="0"/>
              <a:t>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64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smtClean="0"/>
              <a:t>There </a:t>
            </a:r>
            <a:r>
              <a:rPr lang="fr-FR" sz="4000" dirty="0" err="1" smtClean="0"/>
              <a:t>is</a:t>
            </a:r>
            <a:r>
              <a:rPr lang="fr-FR" sz="4000" dirty="0" smtClean="0"/>
              <a:t> a </a:t>
            </a:r>
            <a:r>
              <a:rPr lang="fr-FR" sz="4000" dirty="0" err="1" smtClean="0"/>
              <a:t>limit</a:t>
            </a:r>
            <a:r>
              <a:rPr lang="fr-FR" sz="4000" dirty="0" smtClean="0"/>
              <a:t> to the </a:t>
            </a:r>
            <a:r>
              <a:rPr lang="fr-FR" sz="4000" dirty="0" err="1" smtClean="0"/>
              <a:t>number</a:t>
            </a:r>
            <a:r>
              <a:rPr lang="fr-FR" sz="4000" dirty="0" smtClean="0"/>
              <a:t> of pets </a:t>
            </a:r>
            <a:r>
              <a:rPr lang="fr-FR" sz="4000" dirty="0" err="1" smtClean="0"/>
              <a:t>you</a:t>
            </a:r>
            <a:r>
              <a:rPr lang="fr-FR" sz="4000" dirty="0" smtClean="0"/>
              <a:t> </a:t>
            </a:r>
            <a:r>
              <a:rPr lang="fr-FR" sz="4000" dirty="0" err="1" smtClean="0"/>
              <a:t>can</a:t>
            </a:r>
            <a:r>
              <a:rPr lang="fr-FR" sz="4000" dirty="0" smtClean="0"/>
              <a:t> have.</a:t>
            </a:r>
            <a:endParaRPr lang="fr-FR" sz="4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0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#9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smtClean="0"/>
              <a:t>It </a:t>
            </a:r>
            <a:r>
              <a:rPr lang="fr-FR" sz="4000" dirty="0" err="1" smtClean="0"/>
              <a:t>is</a:t>
            </a:r>
            <a:r>
              <a:rPr lang="fr-FR" sz="4000" dirty="0" smtClean="0"/>
              <a:t> </a:t>
            </a:r>
            <a:r>
              <a:rPr lang="fr-FR" sz="4000" dirty="0" err="1"/>
              <a:t>m</a:t>
            </a:r>
            <a:r>
              <a:rPr lang="fr-FR" sz="4000" dirty="0" err="1" smtClean="0"/>
              <a:t>andatory</a:t>
            </a:r>
            <a:r>
              <a:rPr lang="fr-FR" sz="4000" dirty="0" smtClean="0"/>
              <a:t> to have </a:t>
            </a:r>
            <a:r>
              <a:rPr lang="fr-FR" sz="4000" dirty="0" err="1" smtClean="0"/>
              <a:t>friends</a:t>
            </a:r>
            <a:r>
              <a:rPr lang="fr-FR" sz="4000" dirty="0" smtClean="0"/>
              <a:t> of </a:t>
            </a:r>
            <a:r>
              <a:rPr lang="fr-FR" sz="4000" dirty="0" err="1" smtClean="0"/>
              <a:t>different</a:t>
            </a:r>
            <a:r>
              <a:rPr lang="fr-FR" sz="4000" dirty="0" smtClean="0"/>
              <a:t> religion, race and </a:t>
            </a:r>
            <a:r>
              <a:rPr lang="fr-FR" sz="4000" dirty="0" err="1" smtClean="0"/>
              <a:t>political</a:t>
            </a:r>
            <a:r>
              <a:rPr lang="fr-FR" sz="4000" dirty="0" smtClean="0"/>
              <a:t> </a:t>
            </a:r>
            <a:r>
              <a:rPr lang="fr-FR" sz="4000" dirty="0" err="1" smtClean="0"/>
              <a:t>beliefs</a:t>
            </a:r>
            <a:r>
              <a:rPr lang="fr-FR" sz="4000" dirty="0" smtClean="0"/>
              <a:t>.</a:t>
            </a:r>
            <a:endParaRPr lang="fr-FR" sz="4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958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smtClean="0"/>
              <a:t>It </a:t>
            </a:r>
            <a:r>
              <a:rPr lang="fr-FR" sz="4000" dirty="0" err="1" smtClean="0"/>
              <a:t>is</a:t>
            </a:r>
            <a:r>
              <a:rPr lang="fr-FR" sz="4000" dirty="0" smtClean="0"/>
              <a:t> </a:t>
            </a:r>
            <a:r>
              <a:rPr lang="fr-FR" sz="4000" dirty="0" err="1" smtClean="0"/>
              <a:t>mandatory</a:t>
            </a:r>
            <a:r>
              <a:rPr lang="fr-FR" sz="4000" dirty="0" smtClean="0"/>
              <a:t> to </a:t>
            </a:r>
            <a:r>
              <a:rPr lang="fr-FR" sz="4000" dirty="0" err="1" smtClean="0"/>
              <a:t>visit</a:t>
            </a:r>
            <a:r>
              <a:rPr lang="fr-FR" sz="4000" dirty="0" smtClean="0"/>
              <a:t> an </a:t>
            </a:r>
            <a:r>
              <a:rPr lang="fr-FR" sz="4000" dirty="0" err="1" smtClean="0"/>
              <a:t>elderly</a:t>
            </a:r>
            <a:r>
              <a:rPr lang="fr-FR" sz="4000" dirty="0" smtClean="0"/>
              <a:t> home or </a:t>
            </a:r>
            <a:r>
              <a:rPr lang="fr-FR" sz="4000" dirty="0" err="1" smtClean="0"/>
              <a:t>take</a:t>
            </a:r>
            <a:r>
              <a:rPr lang="fr-FR" sz="4000" dirty="0" smtClean="0"/>
              <a:t> care of the </a:t>
            </a:r>
            <a:r>
              <a:rPr lang="fr-FR" sz="4000" dirty="0" err="1" smtClean="0"/>
              <a:t>elderly</a:t>
            </a:r>
            <a:r>
              <a:rPr lang="fr-FR" sz="4000" dirty="0" smtClean="0"/>
              <a:t> once a </a:t>
            </a:r>
            <a:r>
              <a:rPr lang="fr-FR" sz="4000" dirty="0" err="1" smtClean="0"/>
              <a:t>week</a:t>
            </a:r>
            <a:r>
              <a:rPr lang="fr-FR" sz="4000" dirty="0" smtClean="0"/>
              <a:t>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64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#11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err="1" smtClean="0"/>
              <a:t>Everyone</a:t>
            </a:r>
            <a:r>
              <a:rPr lang="fr-FR" sz="4000" dirty="0" smtClean="0"/>
              <a:t> must </a:t>
            </a:r>
            <a:r>
              <a:rPr lang="fr-FR" sz="4000" dirty="0" err="1" smtClean="0"/>
              <a:t>always</a:t>
            </a:r>
            <a:r>
              <a:rPr lang="fr-FR" sz="4000" dirty="0" smtClean="0"/>
              <a:t> wear the </a:t>
            </a:r>
            <a:r>
              <a:rPr lang="fr-FR" sz="4000" dirty="0" err="1" smtClean="0"/>
              <a:t>same</a:t>
            </a:r>
            <a:r>
              <a:rPr lang="fr-FR" sz="4000" dirty="0" smtClean="0"/>
              <a:t> style and </a:t>
            </a:r>
            <a:r>
              <a:rPr lang="fr-FR" sz="4000" dirty="0" err="1" smtClean="0"/>
              <a:t>colour</a:t>
            </a:r>
            <a:r>
              <a:rPr lang="fr-FR" sz="4000" dirty="0" smtClean="0"/>
              <a:t> of </a:t>
            </a:r>
            <a:r>
              <a:rPr lang="fr-FR" sz="4000" dirty="0" err="1" smtClean="0"/>
              <a:t>clothing</a:t>
            </a:r>
            <a:r>
              <a:rPr lang="fr-FR" sz="4000" dirty="0" smtClean="0"/>
              <a:t>, </a:t>
            </a:r>
            <a:r>
              <a:rPr lang="fr-FR" sz="4000" dirty="0" err="1" smtClean="0"/>
              <a:t>from</a:t>
            </a:r>
            <a:r>
              <a:rPr lang="fr-FR" sz="4000" dirty="0" smtClean="0"/>
              <a:t> the time </a:t>
            </a:r>
            <a:r>
              <a:rPr lang="fr-FR" sz="4000" dirty="0" err="1" smtClean="0"/>
              <a:t>they</a:t>
            </a:r>
            <a:r>
              <a:rPr lang="fr-FR" sz="4000" dirty="0" smtClean="0"/>
              <a:t> are </a:t>
            </a:r>
            <a:r>
              <a:rPr lang="fr-FR" sz="4000" dirty="0" err="1" smtClean="0"/>
              <a:t>born</a:t>
            </a:r>
            <a:r>
              <a:rPr lang="fr-FR" sz="4000" dirty="0" smtClean="0"/>
              <a:t> to the </a:t>
            </a:r>
            <a:r>
              <a:rPr lang="fr-FR" sz="4000" dirty="0" err="1" smtClean="0"/>
              <a:t>age</a:t>
            </a:r>
            <a:r>
              <a:rPr lang="fr-FR" sz="4000" dirty="0" smtClean="0"/>
              <a:t> of 21.</a:t>
            </a:r>
            <a:endParaRPr lang="fr-FR" sz="4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64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smtClean="0"/>
              <a:t>A </a:t>
            </a:r>
            <a:r>
              <a:rPr lang="fr-FR" sz="4000" dirty="0" err="1" smtClean="0"/>
              <a:t>relationship</a:t>
            </a:r>
            <a:r>
              <a:rPr lang="fr-FR" sz="4000" dirty="0" smtClean="0"/>
              <a:t> must </a:t>
            </a:r>
            <a:r>
              <a:rPr lang="fr-FR" sz="4000" dirty="0" err="1" smtClean="0"/>
              <a:t>be</a:t>
            </a:r>
            <a:r>
              <a:rPr lang="fr-FR" sz="4000" dirty="0" smtClean="0"/>
              <a:t> </a:t>
            </a:r>
            <a:r>
              <a:rPr lang="fr-FR" sz="4000" dirty="0" err="1" smtClean="0"/>
              <a:t>approved</a:t>
            </a:r>
            <a:r>
              <a:rPr lang="fr-FR" sz="4000" dirty="0" smtClean="0"/>
              <a:t> by a panel </a:t>
            </a:r>
            <a:r>
              <a:rPr lang="fr-FR" sz="4000" dirty="0" smtClean="0"/>
              <a:t>of </a:t>
            </a:r>
            <a:r>
              <a:rPr lang="fr-FR" sz="4000" dirty="0" err="1" smtClean="0"/>
              <a:t>judges</a:t>
            </a:r>
            <a:r>
              <a:rPr lang="fr-FR" sz="4000" dirty="0" smtClean="0"/>
              <a:t> and </a:t>
            </a:r>
            <a:r>
              <a:rPr lang="fr-FR" sz="4000" dirty="0" err="1" smtClean="0"/>
              <a:t>re-evaluated</a:t>
            </a:r>
            <a:r>
              <a:rPr lang="fr-FR" sz="4000" dirty="0" smtClean="0"/>
              <a:t> </a:t>
            </a:r>
            <a:r>
              <a:rPr lang="fr-FR" sz="4000" dirty="0" err="1" smtClean="0"/>
              <a:t>every</a:t>
            </a:r>
            <a:r>
              <a:rPr lang="fr-FR" sz="4000" dirty="0" smtClean="0"/>
              <a:t> 3 </a:t>
            </a:r>
            <a:r>
              <a:rPr lang="fr-FR" sz="4000" dirty="0" err="1" smtClean="0"/>
              <a:t>months</a:t>
            </a:r>
            <a:r>
              <a:rPr lang="fr-FR" sz="4000" dirty="0" smtClean="0"/>
              <a:t>.</a:t>
            </a:r>
            <a:endParaRPr lang="fr-FR" sz="4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906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#13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smtClean="0"/>
              <a:t>You must </a:t>
            </a:r>
            <a:r>
              <a:rPr lang="fr-FR" sz="4000" dirty="0" err="1" smtClean="0"/>
              <a:t>donate</a:t>
            </a:r>
            <a:r>
              <a:rPr lang="fr-FR" sz="4000" dirty="0" smtClean="0"/>
              <a:t> 10% of </a:t>
            </a:r>
            <a:r>
              <a:rPr lang="fr-FR" sz="4000" dirty="0" err="1" smtClean="0"/>
              <a:t>your</a:t>
            </a:r>
            <a:r>
              <a:rPr lang="fr-FR" sz="4000" dirty="0" smtClean="0"/>
              <a:t> </a:t>
            </a:r>
            <a:r>
              <a:rPr lang="fr-FR" sz="4000" dirty="0" err="1" smtClean="0"/>
              <a:t>earnings</a:t>
            </a:r>
            <a:r>
              <a:rPr lang="fr-FR" sz="4000" dirty="0" smtClean="0"/>
              <a:t> to </a:t>
            </a:r>
            <a:r>
              <a:rPr lang="fr-FR" sz="4000" dirty="0" err="1" smtClean="0"/>
              <a:t>charity</a:t>
            </a:r>
            <a:r>
              <a:rPr lang="fr-FR" sz="4000" dirty="0" smtClean="0"/>
              <a:t>.</a:t>
            </a:r>
            <a:endParaRPr lang="fr-FR" sz="4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60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err="1" smtClean="0"/>
              <a:t>Someone</a:t>
            </a:r>
            <a:r>
              <a:rPr lang="fr-FR" sz="4000" dirty="0" smtClean="0"/>
              <a:t> </a:t>
            </a:r>
            <a:r>
              <a:rPr lang="fr-FR" sz="4000" dirty="0" err="1" smtClean="0"/>
              <a:t>who</a:t>
            </a:r>
            <a:r>
              <a:rPr lang="fr-FR" sz="4000" dirty="0" smtClean="0"/>
              <a:t> </a:t>
            </a:r>
            <a:r>
              <a:rPr lang="fr-FR" sz="4000" dirty="0" err="1" smtClean="0"/>
              <a:t>doesn’t</a:t>
            </a:r>
            <a:r>
              <a:rPr lang="fr-FR" sz="4000" dirty="0" smtClean="0"/>
              <a:t> </a:t>
            </a:r>
            <a:r>
              <a:rPr lang="fr-FR" sz="4000" dirty="0" err="1" smtClean="0"/>
              <a:t>read</a:t>
            </a:r>
            <a:r>
              <a:rPr lang="fr-FR" sz="4000" dirty="0" smtClean="0"/>
              <a:t> a certain </a:t>
            </a:r>
            <a:r>
              <a:rPr lang="fr-FR" sz="4000" dirty="0" err="1" smtClean="0"/>
              <a:t>amount</a:t>
            </a:r>
            <a:r>
              <a:rPr lang="fr-FR" sz="4000" dirty="0" smtClean="0"/>
              <a:t> of books </a:t>
            </a:r>
            <a:r>
              <a:rPr lang="fr-FR" sz="4000" dirty="0" err="1" smtClean="0"/>
              <a:t>will</a:t>
            </a:r>
            <a:r>
              <a:rPr lang="fr-FR" sz="4000" dirty="0" smtClean="0"/>
              <a:t> not have </a:t>
            </a:r>
            <a:r>
              <a:rPr lang="fr-FR" sz="4000" dirty="0" err="1" smtClean="0"/>
              <a:t>access</a:t>
            </a:r>
            <a:r>
              <a:rPr lang="fr-FR" sz="4000" dirty="0" smtClean="0"/>
              <a:t> to </a:t>
            </a:r>
            <a:r>
              <a:rPr lang="fr-FR" sz="4000" dirty="0" err="1" smtClean="0"/>
              <a:t>technology</a:t>
            </a:r>
            <a:r>
              <a:rPr lang="fr-FR" sz="4000" dirty="0" smtClean="0"/>
              <a:t>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6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Instructions: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The </a:t>
            </a:r>
            <a:r>
              <a:rPr lang="fr-FR" dirty="0" err="1" smtClean="0"/>
              <a:t>Giver</a:t>
            </a:r>
            <a:r>
              <a:rPr lang="fr-FR" dirty="0" smtClean="0"/>
              <a:t> has </a:t>
            </a:r>
            <a:r>
              <a:rPr lang="fr-FR" dirty="0" err="1" smtClean="0"/>
              <a:t>announced</a:t>
            </a:r>
            <a:r>
              <a:rPr lang="fr-FR" dirty="0" smtClean="0"/>
              <a:t> new </a:t>
            </a:r>
            <a:r>
              <a:rPr lang="fr-FR" dirty="0" err="1" smtClean="0"/>
              <a:t>rules</a:t>
            </a:r>
            <a:r>
              <a:rPr lang="fr-FR" dirty="0" smtClean="0"/>
              <a:t>.</a:t>
            </a:r>
          </a:p>
          <a:p>
            <a:r>
              <a:rPr lang="fr-FR" dirty="0" smtClean="0"/>
              <a:t>Read </a:t>
            </a:r>
            <a:r>
              <a:rPr lang="fr-FR" dirty="0" err="1" smtClean="0"/>
              <a:t>each</a:t>
            </a:r>
            <a:r>
              <a:rPr lang="fr-FR" dirty="0" smtClean="0"/>
              <a:t> </a:t>
            </a:r>
            <a:r>
              <a:rPr lang="fr-FR" dirty="0" err="1" smtClean="0"/>
              <a:t>rule</a:t>
            </a:r>
            <a:r>
              <a:rPr lang="fr-FR" dirty="0"/>
              <a:t> </a:t>
            </a:r>
            <a:r>
              <a:rPr lang="fr-FR" dirty="0" smtClean="0"/>
              <a:t>in the PPT.  </a:t>
            </a:r>
            <a:endParaRPr lang="fr-FR" dirty="0"/>
          </a:p>
          <a:p>
            <a:r>
              <a:rPr lang="fr-FR" dirty="0" err="1" smtClean="0"/>
              <a:t>Think</a:t>
            </a:r>
            <a:r>
              <a:rPr lang="fr-FR" dirty="0" smtClean="0"/>
              <a:t> of 1 </a:t>
            </a:r>
            <a:r>
              <a:rPr lang="fr-FR" dirty="0" err="1" smtClean="0"/>
              <a:t>memory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could</a:t>
            </a:r>
            <a:r>
              <a:rPr lang="fr-FR" dirty="0" smtClean="0"/>
              <a:t> have </a:t>
            </a:r>
            <a:r>
              <a:rPr lang="fr-FR" dirty="0" err="1" smtClean="0"/>
              <a:t>led</a:t>
            </a:r>
            <a:r>
              <a:rPr lang="fr-FR" dirty="0" smtClean="0"/>
              <a:t> The </a:t>
            </a:r>
            <a:r>
              <a:rPr lang="fr-FR" dirty="0" err="1" smtClean="0"/>
              <a:t>Giver</a:t>
            </a:r>
            <a:r>
              <a:rPr lang="fr-FR" dirty="0" smtClean="0"/>
              <a:t> to </a:t>
            </a:r>
            <a:r>
              <a:rPr lang="fr-FR" dirty="0" err="1" smtClean="0"/>
              <a:t>suggest</a:t>
            </a:r>
            <a:r>
              <a:rPr lang="fr-FR" dirty="0" smtClean="0"/>
              <a:t> </a:t>
            </a:r>
            <a:r>
              <a:rPr lang="fr-FR" dirty="0" err="1" smtClean="0"/>
              <a:t>those</a:t>
            </a:r>
            <a:r>
              <a:rPr lang="fr-FR" dirty="0" smtClean="0"/>
              <a:t> </a:t>
            </a:r>
            <a:r>
              <a:rPr lang="fr-FR" dirty="0" err="1" smtClean="0"/>
              <a:t>rules</a:t>
            </a:r>
            <a:r>
              <a:rPr lang="fr-FR" dirty="0" smtClean="0"/>
              <a:t>. You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invent</a:t>
            </a:r>
            <a:r>
              <a:rPr lang="fr-FR" dirty="0" smtClean="0"/>
              <a:t> or use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own</a:t>
            </a:r>
            <a:r>
              <a:rPr lang="fr-FR" dirty="0" smtClean="0"/>
              <a:t> </a:t>
            </a:r>
            <a:r>
              <a:rPr lang="fr-FR" dirty="0" err="1" smtClean="0"/>
              <a:t>memories</a:t>
            </a:r>
            <a:r>
              <a:rPr lang="fr-FR" dirty="0" smtClean="0"/>
              <a:t>.</a:t>
            </a:r>
          </a:p>
          <a:p>
            <a:r>
              <a:rPr lang="fr-FR" dirty="0" smtClean="0"/>
              <a:t>Write the memory </a:t>
            </a:r>
            <a:r>
              <a:rPr lang="fr-FR" dirty="0" smtClean="0"/>
              <a:t>on the back </a:t>
            </a:r>
            <a:r>
              <a:rPr lang="fr-FR" dirty="0" err="1" smtClean="0"/>
              <a:t>cover</a:t>
            </a:r>
            <a:r>
              <a:rPr lang="fr-FR" dirty="0" smtClean="0"/>
              <a:t> of </a:t>
            </a:r>
            <a:r>
              <a:rPr lang="fr-FR" dirty="0" err="1" smtClean="0"/>
              <a:t>your</a:t>
            </a:r>
            <a:r>
              <a:rPr lang="fr-FR" dirty="0" smtClean="0"/>
              <a:t> Canada Notebook </a:t>
            </a:r>
            <a:r>
              <a:rPr lang="fr-FR" dirty="0" smtClean="0"/>
              <a:t>(Final C1</a:t>
            </a:r>
            <a:r>
              <a:rPr lang="fr-FR" dirty="0" smtClean="0"/>
              <a:t>T</a:t>
            </a:r>
            <a:r>
              <a:rPr lang="fr-FR" dirty="0" smtClean="0"/>
              <a:t>ask</a:t>
            </a:r>
            <a:r>
              <a:rPr lang="fr-FR" dirty="0" smtClean="0"/>
              <a:t>: The </a:t>
            </a:r>
            <a:r>
              <a:rPr lang="fr-FR" dirty="0" err="1" smtClean="0"/>
              <a:t>Receiver</a:t>
            </a:r>
            <a:r>
              <a:rPr lang="fr-FR" dirty="0" smtClean="0"/>
              <a:t> of Memory</a:t>
            </a:r>
            <a:r>
              <a:rPr lang="fr-FR" dirty="0" smtClean="0"/>
              <a:t>) </a:t>
            </a:r>
            <a:endParaRPr lang="fr-FR" dirty="0" smtClean="0"/>
          </a:p>
          <a:p>
            <a:r>
              <a:rPr lang="fr-FR" dirty="0" smtClean="0"/>
              <a:t>Be </a:t>
            </a:r>
            <a:r>
              <a:rPr lang="fr-FR" dirty="0" err="1" smtClean="0"/>
              <a:t>prepared</a:t>
            </a:r>
            <a:r>
              <a:rPr lang="fr-FR" dirty="0" smtClean="0"/>
              <a:t> to </a:t>
            </a:r>
            <a:r>
              <a:rPr lang="fr-FR" dirty="0" err="1" smtClean="0"/>
              <a:t>share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memory</a:t>
            </a:r>
            <a:r>
              <a:rPr lang="fr-FR" dirty="0" smtClean="0"/>
              <a:t> in teams of 4.</a:t>
            </a:r>
          </a:p>
          <a:p>
            <a:r>
              <a:rPr lang="fr-FR" dirty="0" err="1"/>
              <a:t>D</a:t>
            </a:r>
            <a:r>
              <a:rPr lang="fr-FR" dirty="0" err="1" smtClean="0"/>
              <a:t>ecide</a:t>
            </a:r>
            <a:r>
              <a:rPr lang="fr-FR" dirty="0" smtClean="0"/>
              <a:t> in </a:t>
            </a:r>
            <a:r>
              <a:rPr lang="fr-FR" dirty="0" err="1" smtClean="0"/>
              <a:t>your</a:t>
            </a:r>
            <a:r>
              <a:rPr lang="fr-FR" dirty="0" smtClean="0"/>
              <a:t> team on the </a:t>
            </a:r>
            <a:r>
              <a:rPr lang="fr-FR" dirty="0" err="1" smtClean="0"/>
              <a:t>most</a:t>
            </a:r>
            <a:r>
              <a:rPr lang="fr-FR" dirty="0" smtClean="0"/>
              <a:t> </a:t>
            </a:r>
            <a:r>
              <a:rPr lang="fr-FR" dirty="0" err="1" smtClean="0"/>
              <a:t>powerful</a:t>
            </a:r>
            <a:r>
              <a:rPr lang="fr-FR" dirty="0" smtClean="0"/>
              <a:t> </a:t>
            </a:r>
            <a:r>
              <a:rPr lang="fr-FR" dirty="0" err="1" smtClean="0"/>
              <a:t>memory</a:t>
            </a:r>
            <a:r>
              <a:rPr lang="fr-FR" dirty="0"/>
              <a:t>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80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#15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err="1" smtClean="0"/>
              <a:t>At</a:t>
            </a:r>
            <a:r>
              <a:rPr lang="fr-FR" sz="4000" dirty="0" smtClean="0"/>
              <a:t> one point in </a:t>
            </a:r>
            <a:r>
              <a:rPr lang="fr-FR" sz="4000" dirty="0" err="1" smtClean="0"/>
              <a:t>your</a:t>
            </a:r>
            <a:r>
              <a:rPr lang="fr-FR" sz="4000" dirty="0" smtClean="0"/>
              <a:t> life, </a:t>
            </a:r>
            <a:r>
              <a:rPr lang="fr-FR" sz="4000" dirty="0" err="1" smtClean="0"/>
              <a:t>you</a:t>
            </a:r>
            <a:r>
              <a:rPr lang="fr-FR" sz="4000" dirty="0" smtClean="0"/>
              <a:t> </a:t>
            </a:r>
            <a:r>
              <a:rPr lang="fr-FR" sz="4000" dirty="0" err="1" smtClean="0"/>
              <a:t>will</a:t>
            </a:r>
            <a:r>
              <a:rPr lang="fr-FR" sz="4000" dirty="0" smtClean="0"/>
              <a:t> have to go one </a:t>
            </a:r>
            <a:r>
              <a:rPr lang="fr-FR" sz="4000" dirty="0" err="1" smtClean="0"/>
              <a:t>year</a:t>
            </a:r>
            <a:r>
              <a:rPr lang="fr-FR" sz="4000" dirty="0" smtClean="0"/>
              <a:t> </a:t>
            </a:r>
            <a:r>
              <a:rPr lang="fr-FR" sz="4000" dirty="0" err="1" smtClean="0"/>
              <a:t>without</a:t>
            </a:r>
            <a:r>
              <a:rPr lang="fr-FR" sz="4000" dirty="0" smtClean="0"/>
              <a:t> Internet.</a:t>
            </a:r>
            <a:endParaRPr lang="fr-FR" sz="4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608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#16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err="1" smtClean="0"/>
              <a:t>Only</a:t>
            </a:r>
            <a:r>
              <a:rPr lang="fr-FR" sz="4000" dirty="0" smtClean="0"/>
              <a:t> music </a:t>
            </a:r>
            <a:r>
              <a:rPr lang="fr-FR" sz="4000" dirty="0" err="1" smtClean="0"/>
              <a:t>without</a:t>
            </a:r>
            <a:r>
              <a:rPr lang="fr-FR" sz="4000" dirty="0" smtClean="0"/>
              <a:t> lyrics </a:t>
            </a:r>
            <a:r>
              <a:rPr lang="fr-FR" sz="4000" dirty="0" err="1" smtClean="0"/>
              <a:t>is</a:t>
            </a:r>
            <a:r>
              <a:rPr lang="fr-FR" sz="4000" dirty="0" smtClean="0"/>
              <a:t> </a:t>
            </a:r>
            <a:r>
              <a:rPr lang="fr-FR" sz="4000" dirty="0" err="1" smtClean="0"/>
              <a:t>allowed</a:t>
            </a:r>
            <a:r>
              <a:rPr lang="fr-FR" sz="4000" dirty="0" smtClean="0"/>
              <a:t>.</a:t>
            </a:r>
            <a:endParaRPr lang="fr-FR" sz="4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608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 teams of 4, </a:t>
            </a:r>
            <a:r>
              <a:rPr lang="fr-FR" dirty="0" err="1" smtClean="0"/>
              <a:t>discuss</a:t>
            </a:r>
            <a:r>
              <a:rPr lang="fr-FR" dirty="0" smtClean="0"/>
              <a:t> the memory </a:t>
            </a:r>
            <a:r>
              <a:rPr lang="fr-FR" dirty="0" err="1" smtClean="0"/>
              <a:t>you</a:t>
            </a:r>
            <a:r>
              <a:rPr lang="fr-FR" dirty="0" smtClean="0"/>
              <a:t> have </a:t>
            </a:r>
            <a:r>
              <a:rPr lang="fr-FR" dirty="0" err="1" smtClean="0"/>
              <a:t>written</a:t>
            </a:r>
            <a:r>
              <a:rPr lang="fr-FR" dirty="0" smtClean="0"/>
              <a:t> </a:t>
            </a:r>
            <a:r>
              <a:rPr lang="fr-FR" dirty="0" err="1" smtClean="0"/>
              <a:t>besides</a:t>
            </a:r>
            <a:r>
              <a:rPr lang="fr-FR" dirty="0" smtClean="0"/>
              <a:t> the </a:t>
            </a:r>
            <a:r>
              <a:rPr lang="fr-FR" dirty="0" err="1" smtClean="0"/>
              <a:t>rule</a:t>
            </a:r>
            <a:r>
              <a:rPr lang="fr-FR" dirty="0" smtClean="0"/>
              <a:t>.</a:t>
            </a:r>
          </a:p>
          <a:p>
            <a:r>
              <a:rPr lang="fr-FR" dirty="0" err="1" smtClean="0"/>
              <a:t>Decide</a:t>
            </a:r>
            <a:r>
              <a:rPr lang="fr-FR" dirty="0" smtClean="0"/>
              <a:t>  in </a:t>
            </a:r>
            <a:r>
              <a:rPr lang="fr-FR" dirty="0" err="1" smtClean="0"/>
              <a:t>your</a:t>
            </a:r>
            <a:r>
              <a:rPr lang="fr-FR" dirty="0" smtClean="0"/>
              <a:t> team on the </a:t>
            </a:r>
            <a:r>
              <a:rPr lang="fr-FR" dirty="0" err="1" smtClean="0"/>
              <a:t>most</a:t>
            </a:r>
            <a:r>
              <a:rPr lang="fr-FR" dirty="0" smtClean="0"/>
              <a:t> </a:t>
            </a:r>
            <a:r>
              <a:rPr lang="fr-FR" dirty="0" err="1" smtClean="0"/>
              <a:t>powerful</a:t>
            </a:r>
            <a:r>
              <a:rPr lang="fr-FR" dirty="0" smtClean="0"/>
              <a:t> memory.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A. </a:t>
            </a:r>
            <a:r>
              <a:rPr lang="fr-FR" dirty="0" err="1" smtClean="0"/>
              <a:t>Coutlée</a:t>
            </a:r>
            <a:r>
              <a:rPr lang="fr-FR" dirty="0" smtClean="0"/>
              <a:t>, I. Giroux, S. </a:t>
            </a:r>
            <a:r>
              <a:rPr lang="fr-FR" dirty="0" err="1" smtClean="0"/>
              <a:t>MacDonald</a:t>
            </a:r>
            <a:r>
              <a:rPr lang="fr-FR" dirty="0" smtClean="0"/>
              <a:t> CSRDN The </a:t>
            </a:r>
            <a:r>
              <a:rPr lang="fr-FR" dirty="0" err="1" smtClean="0"/>
              <a:t>Giver</a:t>
            </a:r>
            <a:r>
              <a:rPr lang="fr-FR" dirty="0" smtClean="0"/>
              <a:t> LES </a:t>
            </a:r>
            <a:r>
              <a:rPr lang="fr-FR" dirty="0" err="1" smtClean="0"/>
              <a:t>secondary</a:t>
            </a:r>
            <a:r>
              <a:rPr lang="fr-FR" dirty="0" smtClean="0"/>
              <a:t> cycle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86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8474" y="484093"/>
            <a:ext cx="7556313" cy="1808361"/>
          </a:xfrm>
        </p:spPr>
        <p:txBody>
          <a:bodyPr/>
          <a:lstStyle/>
          <a:p>
            <a:pPr algn="ctr"/>
            <a:r>
              <a:rPr lang="fr-FR" dirty="0" err="1" smtClean="0"/>
              <a:t>Example</a:t>
            </a:r>
            <a:r>
              <a:rPr lang="fr-FR" dirty="0" smtClean="0"/>
              <a:t>: 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The </a:t>
            </a:r>
            <a:r>
              <a:rPr lang="fr-FR" sz="2800" dirty="0" err="1"/>
              <a:t>Giver</a:t>
            </a:r>
            <a:r>
              <a:rPr lang="fr-FR" sz="2800" dirty="0"/>
              <a:t> </a:t>
            </a:r>
            <a:r>
              <a:rPr lang="fr-FR" sz="2800" dirty="0" err="1"/>
              <a:t>suggested</a:t>
            </a:r>
            <a:r>
              <a:rPr lang="fr-FR" sz="2800" dirty="0"/>
              <a:t> to the </a:t>
            </a:r>
            <a:r>
              <a:rPr lang="fr-FR" sz="2800" dirty="0" err="1"/>
              <a:t>community</a:t>
            </a:r>
            <a:r>
              <a:rPr lang="fr-FR" sz="2800" dirty="0"/>
              <a:t> of </a:t>
            </a:r>
            <a:r>
              <a:rPr lang="fr-FR" sz="2800" dirty="0" err="1"/>
              <a:t>elders</a:t>
            </a:r>
            <a:r>
              <a:rPr lang="fr-FR" sz="2800" dirty="0"/>
              <a:t> </a:t>
            </a:r>
            <a:r>
              <a:rPr lang="fr-FR" sz="2800" dirty="0" err="1"/>
              <a:t>that</a:t>
            </a:r>
            <a:r>
              <a:rPr lang="fr-FR" sz="2800" dirty="0"/>
              <a:t> </a:t>
            </a:r>
            <a:r>
              <a:rPr lang="fr-FR" sz="2800" b="1" u="sng" dirty="0" err="1"/>
              <a:t>owning</a:t>
            </a:r>
            <a:r>
              <a:rPr lang="fr-FR" sz="2800" b="1" u="sng" dirty="0"/>
              <a:t> a pet </a:t>
            </a:r>
            <a:r>
              <a:rPr lang="fr-FR" sz="2800" b="1" u="sng" dirty="0" err="1"/>
              <a:t>is</a:t>
            </a:r>
            <a:r>
              <a:rPr lang="fr-FR" sz="2800" b="1" u="sng" dirty="0"/>
              <a:t> not </a:t>
            </a:r>
            <a:r>
              <a:rPr lang="fr-FR" sz="2800" b="1" u="sng" dirty="0" err="1"/>
              <a:t>allowed</a:t>
            </a:r>
            <a:r>
              <a:rPr lang="fr-FR" sz="2800" b="1" u="sng" dirty="0"/>
              <a:t>.</a:t>
            </a:r>
            <a:br>
              <a:rPr lang="fr-FR" sz="2800" b="1" u="sng" dirty="0"/>
            </a:b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4336" y="2292454"/>
            <a:ext cx="7556313" cy="394671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fr-FR" b="1" dirty="0" err="1" smtClean="0"/>
              <a:t>Examples</a:t>
            </a:r>
            <a:r>
              <a:rPr lang="fr-FR" b="1" dirty="0" smtClean="0"/>
              <a:t> of </a:t>
            </a:r>
            <a:r>
              <a:rPr lang="fr-FR" b="1" dirty="0" err="1"/>
              <a:t>m</a:t>
            </a:r>
            <a:r>
              <a:rPr lang="fr-FR" b="1" dirty="0" err="1" smtClean="0"/>
              <a:t>emories</a:t>
            </a:r>
            <a:r>
              <a:rPr lang="fr-FR" b="1" dirty="0" smtClean="0"/>
              <a:t> </a:t>
            </a:r>
            <a:r>
              <a:rPr lang="fr-FR" b="1" dirty="0" err="1" smtClean="0"/>
              <a:t>that</a:t>
            </a:r>
            <a:r>
              <a:rPr lang="fr-FR" b="1" dirty="0" smtClean="0"/>
              <a:t> </a:t>
            </a:r>
            <a:r>
              <a:rPr lang="fr-FR" b="1" dirty="0" err="1" smtClean="0"/>
              <a:t>led</a:t>
            </a:r>
            <a:r>
              <a:rPr lang="fr-FR" b="1" dirty="0" smtClean="0"/>
              <a:t> to </a:t>
            </a:r>
            <a:r>
              <a:rPr lang="fr-FR" b="1" dirty="0" err="1" smtClean="0"/>
              <a:t>this</a:t>
            </a:r>
            <a:r>
              <a:rPr lang="fr-FR" b="1" dirty="0" smtClean="0"/>
              <a:t> suggestion are:</a:t>
            </a:r>
          </a:p>
          <a:p>
            <a:r>
              <a:rPr lang="fr-FR" b="1" dirty="0" err="1" smtClean="0"/>
              <a:t>Student</a:t>
            </a:r>
            <a:r>
              <a:rPr lang="fr-FR" b="1" dirty="0" smtClean="0"/>
              <a:t> A</a:t>
            </a:r>
            <a:r>
              <a:rPr lang="fr-FR" dirty="0" smtClean="0"/>
              <a:t>- Memory : David </a:t>
            </a:r>
            <a:r>
              <a:rPr lang="fr-FR" dirty="0" err="1" smtClean="0"/>
              <a:t>was</a:t>
            </a:r>
            <a:r>
              <a:rPr lang="fr-FR" dirty="0" smtClean="0"/>
              <a:t> 7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lost</a:t>
            </a:r>
            <a:r>
              <a:rPr lang="fr-FR" dirty="0" smtClean="0"/>
              <a:t> </a:t>
            </a:r>
            <a:r>
              <a:rPr lang="fr-FR" dirty="0" err="1" smtClean="0"/>
              <a:t>his</a:t>
            </a:r>
            <a:r>
              <a:rPr lang="fr-FR" dirty="0" smtClean="0"/>
              <a:t> pet hamster. </a:t>
            </a:r>
            <a:r>
              <a:rPr lang="fr-FR" dirty="0" err="1" smtClean="0"/>
              <a:t>Cried</a:t>
            </a:r>
            <a:r>
              <a:rPr lang="fr-FR" dirty="0" smtClean="0"/>
              <a:t> a lot, </a:t>
            </a:r>
            <a:r>
              <a:rPr lang="fr-FR" dirty="0" err="1" smtClean="0"/>
              <a:t>caused</a:t>
            </a:r>
            <a:r>
              <a:rPr lang="fr-FR" dirty="0" smtClean="0"/>
              <a:t> grief.</a:t>
            </a:r>
          </a:p>
          <a:p>
            <a:r>
              <a:rPr lang="fr-FR" b="1" dirty="0" err="1" smtClean="0"/>
              <a:t>Student</a:t>
            </a:r>
            <a:r>
              <a:rPr lang="fr-FR" b="1" dirty="0" smtClean="0"/>
              <a:t> B</a:t>
            </a:r>
            <a:r>
              <a:rPr lang="fr-FR" dirty="0" smtClean="0"/>
              <a:t>-Memory:  Sandra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attacked</a:t>
            </a:r>
            <a:r>
              <a:rPr lang="fr-FR" dirty="0" smtClean="0"/>
              <a:t> by a dog. </a:t>
            </a:r>
            <a:r>
              <a:rPr lang="fr-FR" dirty="0" err="1" smtClean="0"/>
              <a:t>Scar</a:t>
            </a:r>
            <a:r>
              <a:rPr lang="fr-FR" dirty="0" smtClean="0"/>
              <a:t> on </a:t>
            </a:r>
            <a:r>
              <a:rPr lang="fr-FR" dirty="0" err="1" smtClean="0"/>
              <a:t>her</a:t>
            </a:r>
            <a:r>
              <a:rPr lang="fr-FR" dirty="0" smtClean="0"/>
              <a:t> face.</a:t>
            </a:r>
          </a:p>
          <a:p>
            <a:r>
              <a:rPr lang="fr-FR" b="1" dirty="0" err="1" smtClean="0"/>
              <a:t>Student</a:t>
            </a:r>
            <a:r>
              <a:rPr lang="fr-FR" b="1" dirty="0" smtClean="0"/>
              <a:t> C</a:t>
            </a:r>
            <a:r>
              <a:rPr lang="fr-FR" dirty="0" smtClean="0"/>
              <a:t>-Memory: Jason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allergic</a:t>
            </a:r>
            <a:r>
              <a:rPr lang="fr-FR" dirty="0" smtClean="0"/>
              <a:t> to cats. He has </a:t>
            </a:r>
            <a:r>
              <a:rPr lang="fr-FR" dirty="0" err="1" smtClean="0"/>
              <a:t>red</a:t>
            </a:r>
            <a:r>
              <a:rPr lang="fr-FR" dirty="0" smtClean="0"/>
              <a:t> </a:t>
            </a:r>
            <a:r>
              <a:rPr lang="fr-FR" dirty="0" err="1" smtClean="0"/>
              <a:t>eyes</a:t>
            </a:r>
            <a:r>
              <a:rPr lang="fr-FR" dirty="0" smtClean="0"/>
              <a:t> and </a:t>
            </a:r>
            <a:r>
              <a:rPr lang="fr-FR" dirty="0" err="1" smtClean="0"/>
              <a:t>runny</a:t>
            </a:r>
            <a:r>
              <a:rPr lang="fr-FR" dirty="0" smtClean="0"/>
              <a:t> </a:t>
            </a:r>
            <a:r>
              <a:rPr lang="fr-FR" dirty="0" err="1" smtClean="0"/>
              <a:t>nose</a:t>
            </a:r>
            <a:r>
              <a:rPr lang="fr-FR" dirty="0" smtClean="0"/>
              <a:t>.</a:t>
            </a:r>
          </a:p>
          <a:p>
            <a:r>
              <a:rPr lang="fr-FR" b="1" dirty="0" err="1" smtClean="0"/>
              <a:t>Students</a:t>
            </a:r>
            <a:r>
              <a:rPr lang="fr-FR" b="1" dirty="0" smtClean="0"/>
              <a:t> D</a:t>
            </a:r>
            <a:r>
              <a:rPr lang="fr-FR" dirty="0" smtClean="0"/>
              <a:t>-Memory : Alexandra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scared</a:t>
            </a:r>
            <a:r>
              <a:rPr lang="fr-FR" dirty="0" smtClean="0"/>
              <a:t> of </a:t>
            </a:r>
            <a:r>
              <a:rPr lang="fr-FR" dirty="0" err="1" smtClean="0"/>
              <a:t>dogs</a:t>
            </a:r>
            <a:r>
              <a:rPr lang="fr-FR" dirty="0" smtClean="0"/>
              <a:t>. </a:t>
            </a:r>
            <a:r>
              <a:rPr lang="fr-FR" dirty="0" err="1" smtClean="0"/>
              <a:t>She</a:t>
            </a:r>
            <a:r>
              <a:rPr lang="fr-FR" dirty="0" smtClean="0"/>
              <a:t> has panic </a:t>
            </a:r>
            <a:r>
              <a:rPr lang="fr-FR" dirty="0" err="1" smtClean="0"/>
              <a:t>attacks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fr-FR" dirty="0" smtClean="0"/>
              <a:t>©A. </a:t>
            </a:r>
            <a:r>
              <a:rPr lang="fr-FR" dirty="0" err="1" smtClean="0"/>
              <a:t>Coutlée</a:t>
            </a:r>
            <a:r>
              <a:rPr lang="fr-FR" dirty="0" smtClean="0"/>
              <a:t>, I. Giroux, S. </a:t>
            </a:r>
            <a:r>
              <a:rPr lang="fr-FR" dirty="0" err="1" smtClean="0"/>
              <a:t>MacDonald</a:t>
            </a:r>
            <a:r>
              <a:rPr lang="fr-FR" dirty="0" smtClean="0"/>
              <a:t> CSRDN The </a:t>
            </a:r>
            <a:r>
              <a:rPr lang="fr-FR" dirty="0" err="1" smtClean="0"/>
              <a:t>Giver</a:t>
            </a:r>
            <a:r>
              <a:rPr lang="fr-FR" dirty="0" smtClean="0"/>
              <a:t> LES </a:t>
            </a:r>
            <a:r>
              <a:rPr lang="fr-FR" dirty="0" err="1" smtClean="0"/>
              <a:t>secondary</a:t>
            </a:r>
            <a:r>
              <a:rPr lang="fr-FR" dirty="0" smtClean="0"/>
              <a:t> cycle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6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Example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 teams of 4, </a:t>
            </a:r>
            <a:r>
              <a:rPr lang="fr-FR" dirty="0" err="1" smtClean="0"/>
              <a:t>discuss</a:t>
            </a:r>
            <a:r>
              <a:rPr lang="fr-FR" dirty="0" smtClean="0"/>
              <a:t> </a:t>
            </a:r>
            <a:r>
              <a:rPr lang="fr-FR" dirty="0" err="1" smtClean="0"/>
              <a:t>these</a:t>
            </a:r>
            <a:r>
              <a:rPr lang="fr-FR" dirty="0" smtClean="0"/>
              <a:t> 4 </a:t>
            </a:r>
            <a:r>
              <a:rPr lang="fr-FR" dirty="0" err="1" smtClean="0"/>
              <a:t>memories</a:t>
            </a:r>
            <a:r>
              <a:rPr lang="fr-FR" dirty="0" smtClean="0"/>
              <a:t> by </a:t>
            </a:r>
            <a:r>
              <a:rPr lang="fr-FR" dirty="0" err="1" smtClean="0"/>
              <a:t>adding</a:t>
            </a:r>
            <a:r>
              <a:rPr lang="fr-FR" dirty="0" smtClean="0"/>
              <a:t> </a:t>
            </a:r>
            <a:r>
              <a:rPr lang="fr-FR" dirty="0" err="1" smtClean="0"/>
              <a:t>details</a:t>
            </a:r>
            <a:r>
              <a:rPr lang="fr-FR" dirty="0" smtClean="0"/>
              <a:t> and </a:t>
            </a:r>
            <a:r>
              <a:rPr lang="fr-FR" dirty="0" err="1" smtClean="0"/>
              <a:t>decide</a:t>
            </a:r>
            <a:r>
              <a:rPr lang="fr-FR" dirty="0" smtClean="0"/>
              <a:t> on the </a:t>
            </a:r>
            <a:r>
              <a:rPr lang="fr-FR" dirty="0" err="1" smtClean="0"/>
              <a:t>most</a:t>
            </a:r>
            <a:r>
              <a:rPr lang="fr-FR" dirty="0" smtClean="0"/>
              <a:t> </a:t>
            </a:r>
            <a:r>
              <a:rPr lang="fr-FR" dirty="0" err="1" smtClean="0"/>
              <a:t>powerful</a:t>
            </a:r>
            <a:r>
              <a:rPr lang="fr-FR" dirty="0" smtClean="0"/>
              <a:t> one.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18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8474" y="484093"/>
            <a:ext cx="7556313" cy="3713575"/>
          </a:xfrm>
        </p:spPr>
        <p:txBody>
          <a:bodyPr/>
          <a:lstStyle/>
          <a:p>
            <a:r>
              <a:rPr lang="fr-FR" dirty="0" err="1" smtClean="0"/>
              <a:t>Now</a:t>
            </a:r>
            <a:r>
              <a:rPr lang="fr-FR" dirty="0" smtClean="0"/>
              <a:t> </a:t>
            </a:r>
            <a:r>
              <a:rPr lang="fr-FR" dirty="0" err="1" smtClean="0"/>
              <a:t>it’s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turn</a:t>
            </a:r>
            <a:r>
              <a:rPr lang="fr-FR" dirty="0" smtClean="0"/>
              <a:t> to </a:t>
            </a:r>
            <a:r>
              <a:rPr lang="fr-FR" dirty="0" err="1" smtClean="0"/>
              <a:t>write</a:t>
            </a:r>
            <a:r>
              <a:rPr lang="fr-FR" dirty="0" smtClean="0"/>
              <a:t> in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smtClean="0"/>
              <a:t>Canada Notebook </a:t>
            </a:r>
            <a:r>
              <a:rPr lang="fr-FR" dirty="0" smtClean="0"/>
              <a:t>the </a:t>
            </a:r>
            <a:r>
              <a:rPr lang="fr-FR" dirty="0" smtClean="0"/>
              <a:t>memory </a:t>
            </a:r>
            <a:r>
              <a:rPr lang="fr-FR" dirty="0" err="1" smtClean="0"/>
              <a:t>linked</a:t>
            </a:r>
            <a:r>
              <a:rPr lang="fr-FR" dirty="0" smtClean="0"/>
              <a:t> to the </a:t>
            </a:r>
            <a:r>
              <a:rPr lang="fr-FR" dirty="0" err="1" smtClean="0"/>
              <a:t>suggested</a:t>
            </a:r>
            <a:r>
              <a:rPr lang="fr-FR" dirty="0" smtClean="0"/>
              <a:t> </a:t>
            </a:r>
            <a:r>
              <a:rPr lang="fr-FR" dirty="0" err="1" smtClean="0"/>
              <a:t>rule</a:t>
            </a:r>
            <a:r>
              <a:rPr lang="fr-FR" dirty="0" smtClean="0"/>
              <a:t>.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07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</a:t>
            </a:r>
            <a:r>
              <a:rPr lang="fr-FR" dirty="0"/>
              <a:t>1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4000" dirty="0" smtClean="0"/>
          </a:p>
          <a:p>
            <a:pPr algn="ctr"/>
            <a:r>
              <a:rPr lang="fr-FR" sz="4000" dirty="0" err="1" smtClean="0"/>
              <a:t>Cell</a:t>
            </a:r>
            <a:r>
              <a:rPr lang="fr-FR" sz="4000" dirty="0" smtClean="0"/>
              <a:t> Phones are </a:t>
            </a:r>
            <a:r>
              <a:rPr lang="fr-FR" sz="4000" dirty="0" err="1" smtClean="0"/>
              <a:t>banned</a:t>
            </a:r>
            <a:r>
              <a:rPr lang="fr-FR" sz="4000" dirty="0" smtClean="0"/>
              <a:t> </a:t>
            </a:r>
            <a:r>
              <a:rPr lang="fr-FR" sz="4000" dirty="0" err="1" smtClean="0"/>
              <a:t>from</a:t>
            </a:r>
            <a:r>
              <a:rPr lang="fr-FR" sz="4000" dirty="0" smtClean="0"/>
              <a:t> society.</a:t>
            </a:r>
            <a:endParaRPr lang="fr-FR" sz="4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684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err="1" smtClean="0"/>
              <a:t>Teens</a:t>
            </a:r>
            <a:r>
              <a:rPr lang="fr-FR" sz="4000" dirty="0" smtClean="0"/>
              <a:t> </a:t>
            </a:r>
            <a:r>
              <a:rPr lang="fr-FR" sz="4000" dirty="0" err="1" smtClean="0"/>
              <a:t>aren’t</a:t>
            </a:r>
            <a:r>
              <a:rPr lang="fr-FR" sz="4000" dirty="0" smtClean="0"/>
              <a:t> </a:t>
            </a:r>
            <a:r>
              <a:rPr lang="fr-FR" sz="4000" dirty="0" err="1" smtClean="0"/>
              <a:t>allowed</a:t>
            </a:r>
            <a:r>
              <a:rPr lang="fr-FR" sz="4000" dirty="0" smtClean="0"/>
              <a:t> to have </a:t>
            </a:r>
            <a:r>
              <a:rPr lang="fr-FR" sz="4000" dirty="0" err="1" smtClean="0"/>
              <a:t>sex</a:t>
            </a:r>
            <a:r>
              <a:rPr lang="fr-FR" sz="4000" dirty="0" smtClean="0"/>
              <a:t> </a:t>
            </a:r>
            <a:r>
              <a:rPr lang="fr-FR" sz="4000" dirty="0" err="1" smtClean="0"/>
              <a:t>before</a:t>
            </a:r>
            <a:r>
              <a:rPr lang="fr-FR" sz="4000" dirty="0" smtClean="0"/>
              <a:t> </a:t>
            </a:r>
            <a:r>
              <a:rPr lang="fr-FR" sz="4000" dirty="0" err="1" smtClean="0"/>
              <a:t>they</a:t>
            </a:r>
            <a:r>
              <a:rPr lang="fr-FR" sz="4000" dirty="0" smtClean="0"/>
              <a:t> have a </a:t>
            </a:r>
            <a:r>
              <a:rPr lang="fr-FR" sz="4000" dirty="0" err="1" smtClean="0"/>
              <a:t>steady</a:t>
            </a:r>
            <a:r>
              <a:rPr lang="fr-FR" sz="4000" dirty="0" smtClean="0"/>
              <a:t> job.</a:t>
            </a:r>
            <a:endParaRPr lang="fr-FR" sz="4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768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smtClean="0"/>
              <a:t>You </a:t>
            </a:r>
            <a:r>
              <a:rPr lang="fr-FR" sz="4000" dirty="0" err="1" smtClean="0"/>
              <a:t>can</a:t>
            </a:r>
            <a:r>
              <a:rPr lang="fr-FR" sz="4000" dirty="0" smtClean="0"/>
              <a:t> </a:t>
            </a:r>
            <a:r>
              <a:rPr lang="fr-FR" sz="4000" dirty="0" err="1" smtClean="0"/>
              <a:t>only</a:t>
            </a:r>
            <a:r>
              <a:rPr lang="fr-FR" sz="4000" dirty="0" smtClean="0"/>
              <a:t> drink </a:t>
            </a:r>
            <a:r>
              <a:rPr lang="fr-FR" sz="4000" dirty="0" err="1" smtClean="0"/>
              <a:t>alcohol</a:t>
            </a:r>
            <a:r>
              <a:rPr lang="fr-FR" sz="4000" dirty="0" smtClean="0"/>
              <a:t> if </a:t>
            </a:r>
            <a:r>
              <a:rPr lang="fr-FR" sz="4000" dirty="0" err="1" smtClean="0"/>
              <a:t>supervised</a:t>
            </a:r>
            <a:r>
              <a:rPr lang="fr-FR" sz="4000" dirty="0" smtClean="0"/>
              <a:t> and </a:t>
            </a:r>
            <a:r>
              <a:rPr lang="fr-FR" sz="4000" dirty="0" err="1" smtClean="0"/>
              <a:t>quantities</a:t>
            </a:r>
            <a:r>
              <a:rPr lang="fr-FR" sz="4000" dirty="0" smtClean="0"/>
              <a:t> </a:t>
            </a:r>
            <a:r>
              <a:rPr lang="fr-FR" sz="4000" dirty="0" err="1" smtClean="0"/>
              <a:t>will</a:t>
            </a:r>
            <a:r>
              <a:rPr lang="fr-FR" sz="4000" dirty="0" smtClean="0"/>
              <a:t> </a:t>
            </a:r>
            <a:r>
              <a:rPr lang="fr-FR" sz="4000" dirty="0" err="1" smtClean="0"/>
              <a:t>be</a:t>
            </a:r>
            <a:r>
              <a:rPr lang="fr-FR" sz="4000" dirty="0" smtClean="0"/>
              <a:t> </a:t>
            </a:r>
            <a:r>
              <a:rPr lang="fr-FR" sz="4000" dirty="0" err="1" smtClean="0"/>
              <a:t>restricted</a:t>
            </a:r>
            <a:r>
              <a:rPr lang="fr-FR" sz="4000" dirty="0" smtClean="0"/>
              <a:t>.</a:t>
            </a:r>
            <a:endParaRPr lang="fr-FR" sz="4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64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Rule</a:t>
            </a:r>
            <a:r>
              <a:rPr lang="fr-FR" dirty="0" smtClean="0"/>
              <a:t> #4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r>
              <a:rPr lang="fr-FR" sz="4000" dirty="0" smtClean="0"/>
              <a:t>You </a:t>
            </a:r>
            <a:r>
              <a:rPr lang="fr-FR" sz="4000" dirty="0" err="1" smtClean="0"/>
              <a:t>can</a:t>
            </a:r>
            <a:r>
              <a:rPr lang="fr-FR" sz="4000" dirty="0" smtClean="0"/>
              <a:t> </a:t>
            </a:r>
            <a:r>
              <a:rPr lang="fr-FR" sz="4000" dirty="0" err="1" smtClean="0"/>
              <a:t>only</a:t>
            </a:r>
            <a:r>
              <a:rPr lang="fr-FR" sz="4000" dirty="0" smtClean="0"/>
              <a:t> </a:t>
            </a:r>
            <a:r>
              <a:rPr lang="fr-FR" sz="4000" dirty="0" err="1" smtClean="0"/>
              <a:t>pass</a:t>
            </a:r>
            <a:r>
              <a:rPr lang="fr-FR" sz="4000" dirty="0" smtClean="0"/>
              <a:t> or </a:t>
            </a:r>
            <a:r>
              <a:rPr lang="fr-FR" sz="4000" dirty="0" err="1" smtClean="0"/>
              <a:t>fail</a:t>
            </a:r>
            <a:r>
              <a:rPr lang="fr-FR" sz="4000" dirty="0" smtClean="0"/>
              <a:t> a class.</a:t>
            </a:r>
            <a:endParaRPr lang="fr-FR" sz="4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A. Coutlée, I. Giroux, S. MacDonald CSRDN The Giver LES secondary cycle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64086"/>
      </p:ext>
    </p:extLst>
  </p:cSld>
  <p:clrMapOvr>
    <a:masterClrMapping/>
  </p:clrMapOvr>
</p:sld>
</file>

<file path=ppt/theme/theme1.xml><?xml version="1.0" encoding="utf-8"?>
<a:theme xmlns:a="http://schemas.openxmlformats.org/drawingml/2006/main" name="Avantage">
  <a:themeElements>
    <a:clrScheme name="A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Avantage.thmx</Template>
  <TotalTime>93</TotalTime>
  <Words>895</Words>
  <Application>Microsoft Macintosh PowerPoint</Application>
  <PresentationFormat>Présentation à l'écran (4:3)</PresentationFormat>
  <Paragraphs>94</Paragraphs>
  <Slides>22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6" baseType="lpstr">
      <vt:lpstr>Calibri</vt:lpstr>
      <vt:lpstr>Rockwell</vt:lpstr>
      <vt:lpstr>Wingdings</vt:lpstr>
      <vt:lpstr>Avantage</vt:lpstr>
      <vt:lpstr>The Giver:  The Receiver of memories</vt:lpstr>
      <vt:lpstr>Instructions:</vt:lpstr>
      <vt:lpstr>Example:  The Giver suggested to the community of elders that owning a pet is not allowed. </vt:lpstr>
      <vt:lpstr>Example</vt:lpstr>
      <vt:lpstr>Now it’s your turn to write in your Canada Notebook the memory linked to the suggested rule. </vt:lpstr>
      <vt:lpstr>Rule #1</vt:lpstr>
      <vt:lpstr>Rule #2</vt:lpstr>
      <vt:lpstr>Rule #3</vt:lpstr>
      <vt:lpstr>Rule #4</vt:lpstr>
      <vt:lpstr>Rule#5</vt:lpstr>
      <vt:lpstr>Rule #6</vt:lpstr>
      <vt:lpstr>Rule #7</vt:lpstr>
      <vt:lpstr>Rule #8</vt:lpstr>
      <vt:lpstr>Rule #9</vt:lpstr>
      <vt:lpstr>Rule #10</vt:lpstr>
      <vt:lpstr>Rule #11</vt:lpstr>
      <vt:lpstr>Rule #12</vt:lpstr>
      <vt:lpstr>Rule #13</vt:lpstr>
      <vt:lpstr>Rule #14</vt:lpstr>
      <vt:lpstr>Rule #15</vt:lpstr>
      <vt:lpstr>Rule #16</vt:lpstr>
      <vt:lpstr>Présentation PowerPoint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Giver:  The Receiver of memories</dc:title>
  <dc:creator>Isabelle Giroux</dc:creator>
  <cp:lastModifiedBy>Utilisateur de Microsoft Office</cp:lastModifiedBy>
  <cp:revision>10</cp:revision>
  <cp:lastPrinted>2016-05-10T19:37:50Z</cp:lastPrinted>
  <dcterms:created xsi:type="dcterms:W3CDTF">2016-05-10T14:13:58Z</dcterms:created>
  <dcterms:modified xsi:type="dcterms:W3CDTF">2016-05-18T13:36:39Z</dcterms:modified>
</cp:coreProperties>
</file>