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06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0C0DC-1126-494A-90AE-A40A3F1FFAA7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FB7E7-3919-478B-8D7D-DEB9D2679937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43AF519-6F99-400A-8971-BB1B5BC618D1}" type="datetimeFigureOut">
              <a:rPr lang="fr-CA" smtClean="0"/>
              <a:pPr/>
              <a:t>2013-05-21</a:t>
            </a:fld>
            <a:endParaRPr lang="fr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79DC7D1-EB5D-400F-B45E-A1A353B431A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kidzone.ws/imageschanged/sharks/tshark2.gif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A" sz="5400" dirty="0" err="1" smtClean="0"/>
              <a:t>Sharks</a:t>
            </a:r>
            <a:r>
              <a:rPr lang="fr-CA" sz="5400" dirty="0" smtClean="0"/>
              <a:t>!  </a:t>
            </a:r>
            <a:r>
              <a:rPr lang="fr-CA" sz="5400" dirty="0" err="1" smtClean="0"/>
              <a:t>Friends</a:t>
            </a:r>
            <a:r>
              <a:rPr lang="fr-CA" sz="5400" dirty="0" smtClean="0"/>
              <a:t> or </a:t>
            </a:r>
            <a:r>
              <a:rPr lang="fr-CA" sz="5400" dirty="0" err="1" smtClean="0"/>
              <a:t>Foe</a:t>
            </a:r>
            <a:r>
              <a:rPr lang="fr-CA" sz="5400" dirty="0" smtClean="0"/>
              <a:t>?</a:t>
            </a:r>
            <a:endParaRPr lang="fr-CA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1"/>
                </a:solidFill>
              </a:rPr>
              <a:t>A multi-</a:t>
            </a:r>
            <a:r>
              <a:rPr lang="fr-CA" dirty="0" err="1" smtClean="0">
                <a:solidFill>
                  <a:schemeClr val="tx1"/>
                </a:solidFill>
              </a:rPr>
              <a:t>level</a:t>
            </a:r>
            <a:r>
              <a:rPr lang="fr-CA" dirty="0" smtClean="0">
                <a:solidFill>
                  <a:schemeClr val="tx1"/>
                </a:solidFill>
              </a:rPr>
              <a:t> </a:t>
            </a:r>
            <a:r>
              <a:rPr lang="fr-CA" dirty="0" err="1" smtClean="0">
                <a:solidFill>
                  <a:schemeClr val="tx1"/>
                </a:solidFill>
              </a:rPr>
              <a:t>learning</a:t>
            </a:r>
            <a:r>
              <a:rPr lang="fr-CA" dirty="0" smtClean="0">
                <a:solidFill>
                  <a:schemeClr val="tx1"/>
                </a:solidFill>
              </a:rPr>
              <a:t> and </a:t>
            </a:r>
            <a:r>
              <a:rPr lang="fr-CA" dirty="0" err="1" smtClean="0">
                <a:solidFill>
                  <a:schemeClr val="tx1"/>
                </a:solidFill>
              </a:rPr>
              <a:t>evaluation</a:t>
            </a:r>
            <a:r>
              <a:rPr lang="fr-CA" dirty="0" smtClean="0">
                <a:solidFill>
                  <a:schemeClr val="tx1"/>
                </a:solidFill>
              </a:rPr>
              <a:t> situation </a:t>
            </a:r>
            <a:endParaRPr lang="fr-CA" dirty="0">
              <a:solidFill>
                <a:schemeClr val="tx1"/>
              </a:solidFill>
            </a:endParaRPr>
          </a:p>
        </p:txBody>
      </p:sp>
      <p:grpSp>
        <p:nvGrpSpPr>
          <p:cNvPr id="4098" name="Groupe 1"/>
          <p:cNvGrpSpPr>
            <a:grpSpLocks/>
          </p:cNvGrpSpPr>
          <p:nvPr/>
        </p:nvGrpSpPr>
        <p:grpSpPr bwMode="auto">
          <a:xfrm>
            <a:off x="4716016" y="3933056"/>
            <a:ext cx="3672408" cy="936104"/>
            <a:chOff x="0" y="0"/>
            <a:chExt cx="20046" cy="5029"/>
          </a:xfrm>
        </p:grpSpPr>
        <p:pic>
          <p:nvPicPr>
            <p:cNvPr id="13" name="Image 4" descr="Description : C:\TEMP\Répertoire temporaire 5 pour FL042[1].zip\logo049.jpg"/>
            <p:cNvPicPr>
              <a:picLocks noChangeAspect="1"/>
            </p:cNvPicPr>
            <p:nvPr/>
          </p:nvPicPr>
          <p:blipFill>
            <a:blip r:embed="rId2" cstate="print"/>
            <a:srcRect l="1563" t="28645" r="75520" b="34634"/>
            <a:stretch>
              <a:fillRect/>
            </a:stretch>
          </p:blipFill>
          <p:spPr bwMode="auto">
            <a:xfrm>
              <a:off x="419" y="335"/>
              <a:ext cx="4278" cy="4614"/>
            </a:xfrm>
            <a:prstGeom prst="rect">
              <a:avLst/>
            </a:prstGeom>
            <a:noFill/>
          </p:spPr>
        </p:pic>
        <p:sp>
          <p:nvSpPr>
            <p:cNvPr id="14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20040" cy="5029"/>
            </a:xfrm>
            <a:prstGeom prst="rect">
              <a:avLst/>
            </a:prstGeom>
            <a:noFill/>
            <a:ln w="38100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5" name="Zone de texte 2"/>
            <p:cNvSpPr txBox="1">
              <a:spLocks noChangeArrowheads="1"/>
            </p:cNvSpPr>
            <p:nvPr/>
          </p:nvSpPr>
          <p:spPr bwMode="auto">
            <a:xfrm>
              <a:off x="5110" y="335"/>
              <a:ext cx="14936" cy="4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Bernard MT Condensed" pitchFamily="18" charset="0"/>
                </a:rPr>
                <a:t>RCCPALS	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</a:rPr>
                <a:t>Regroupement des Conseillères et Conseillers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</a:rPr>
                <a:t>Pédagogiques Anglais Langue Seconde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17032"/>
            <a:ext cx="3967945" cy="238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fr-CA" sz="3600" dirty="0" err="1" smtClean="0"/>
              <a:t>Based</a:t>
            </a:r>
            <a:r>
              <a:rPr lang="fr-CA" sz="3600" dirty="0" smtClean="0"/>
              <a:t> on the LES for </a:t>
            </a:r>
            <a:r>
              <a:rPr lang="fr-CA" sz="3600" dirty="0" err="1" smtClean="0"/>
              <a:t>Secondary</a:t>
            </a:r>
            <a:r>
              <a:rPr lang="fr-CA" sz="3600" dirty="0" smtClean="0"/>
              <a:t> One </a:t>
            </a:r>
            <a:br>
              <a:rPr lang="fr-CA" sz="3600" dirty="0" smtClean="0"/>
            </a:br>
            <a:r>
              <a:rPr lang="en-CA" sz="40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Sharks! Good, Bad or Scary</a:t>
            </a:r>
            <a:r>
              <a:rPr lang="en-CA" sz="4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CA" sz="4000" dirty="0" smtClean="0"/>
              <a:t>Original </a:t>
            </a:r>
            <a:r>
              <a:rPr lang="en-CA" sz="4000" dirty="0"/>
              <a:t>evaluation </a:t>
            </a:r>
            <a:r>
              <a:rPr lang="en-CA" sz="4000" dirty="0" smtClean="0"/>
              <a:t>situation:</a:t>
            </a:r>
            <a:endParaRPr lang="fr-CA" sz="4000" dirty="0"/>
          </a:p>
          <a:p>
            <a:pPr>
              <a:buNone/>
            </a:pPr>
            <a:r>
              <a:rPr lang="en-CA" sz="4000" dirty="0" smtClean="0"/>
              <a:t>		Gwenn </a:t>
            </a:r>
            <a:r>
              <a:rPr lang="en-CA" sz="4000" dirty="0"/>
              <a:t>Gauthier</a:t>
            </a:r>
            <a:r>
              <a:rPr lang="en-CA" sz="4000" b="1" dirty="0"/>
              <a:t> </a:t>
            </a:r>
            <a:endParaRPr lang="fr-CA" sz="4000" dirty="0"/>
          </a:p>
          <a:p>
            <a:pPr>
              <a:buNone/>
            </a:pPr>
            <a:r>
              <a:rPr lang="en-CA" sz="4000" dirty="0" smtClean="0"/>
              <a:t>		Jo-Lynn </a:t>
            </a:r>
            <a:r>
              <a:rPr lang="en-CA" sz="4000" dirty="0"/>
              <a:t>Gauthier</a:t>
            </a:r>
            <a:r>
              <a:rPr lang="en-CA" sz="4000" b="1" dirty="0"/>
              <a:t> </a:t>
            </a:r>
            <a:endParaRPr lang="fr-CA" sz="4000" dirty="0"/>
          </a:p>
          <a:p>
            <a:pPr>
              <a:buNone/>
            </a:pPr>
            <a:r>
              <a:rPr lang="en-CA" sz="4000" dirty="0" smtClean="0"/>
              <a:t>		With </a:t>
            </a:r>
            <a:r>
              <a:rPr lang="en-CA" sz="4000" dirty="0"/>
              <a:t>the collaboration </a:t>
            </a:r>
            <a:r>
              <a:rPr lang="en-CA" sz="4000" dirty="0" smtClean="0"/>
              <a:t>of Rachel </a:t>
            </a:r>
            <a:r>
              <a:rPr lang="en-CA" sz="4000" dirty="0" err="1"/>
              <a:t>Lalonde</a:t>
            </a:r>
            <a:r>
              <a:rPr lang="en-CA" sz="4000" b="1" dirty="0"/>
              <a:t> </a:t>
            </a:r>
            <a:endParaRPr lang="fr-CA" sz="4000" dirty="0"/>
          </a:p>
          <a:p>
            <a:pPr>
              <a:buNone/>
            </a:pPr>
            <a:endParaRPr lang="fr-CA" sz="4000" dirty="0"/>
          </a:p>
          <a:p>
            <a:pPr>
              <a:buNone/>
            </a:pPr>
            <a:r>
              <a:rPr lang="en-CA" sz="4000" dirty="0"/>
              <a:t>Updated </a:t>
            </a:r>
            <a:r>
              <a:rPr lang="en-CA" sz="4000" dirty="0" smtClean="0"/>
              <a:t>version</a:t>
            </a:r>
            <a:r>
              <a:rPr lang="en-CA" sz="4000" b="1" dirty="0" smtClean="0"/>
              <a:t>:</a:t>
            </a:r>
            <a:endParaRPr lang="fr-CA" sz="4000" dirty="0"/>
          </a:p>
          <a:p>
            <a:pPr>
              <a:buNone/>
            </a:pPr>
            <a:r>
              <a:rPr lang="en-CA" sz="4000" dirty="0" smtClean="0"/>
              <a:t>		Gwenn </a:t>
            </a:r>
            <a:r>
              <a:rPr lang="en-CA" sz="4000" dirty="0"/>
              <a:t>Gauthier</a:t>
            </a:r>
            <a:r>
              <a:rPr lang="en-CA" sz="4000" b="1" dirty="0"/>
              <a:t> </a:t>
            </a:r>
            <a:endParaRPr lang="fr-CA" sz="4000" dirty="0"/>
          </a:p>
          <a:p>
            <a:pPr>
              <a:buNone/>
            </a:pPr>
            <a:r>
              <a:rPr lang="en-CA" sz="4000" dirty="0" smtClean="0"/>
              <a:t>		François </a:t>
            </a:r>
            <a:r>
              <a:rPr lang="en-CA" sz="4000" dirty="0" err="1"/>
              <a:t>Hudon</a:t>
            </a:r>
            <a:r>
              <a:rPr lang="en-CA" sz="4000" b="1" dirty="0"/>
              <a:t> </a:t>
            </a:r>
            <a:endParaRPr lang="en-CA" sz="4000" b="1" dirty="0" smtClean="0"/>
          </a:p>
          <a:p>
            <a:pPr>
              <a:buNone/>
            </a:pPr>
            <a:endParaRPr lang="en-CA" sz="4000" b="1" dirty="0" smtClean="0"/>
          </a:p>
          <a:p>
            <a:pPr>
              <a:buNone/>
            </a:pPr>
            <a:r>
              <a:rPr lang="fr-CA" sz="4000" dirty="0" smtClean="0"/>
              <a:t>Multi-</a:t>
            </a:r>
            <a:r>
              <a:rPr lang="fr-CA" sz="4000" dirty="0" err="1" smtClean="0"/>
              <a:t>level</a:t>
            </a:r>
            <a:r>
              <a:rPr lang="fr-CA" sz="4000" dirty="0" smtClean="0"/>
              <a:t> version:</a:t>
            </a:r>
          </a:p>
          <a:p>
            <a:pPr>
              <a:buNone/>
            </a:pPr>
            <a:r>
              <a:rPr lang="fr-CA" sz="4000" dirty="0" smtClean="0"/>
              <a:t>		Cynthia </a:t>
            </a:r>
            <a:r>
              <a:rPr lang="fr-CA" sz="4000" dirty="0" err="1" smtClean="0"/>
              <a:t>Beyea</a:t>
            </a:r>
            <a:endParaRPr lang="fr-CA" sz="4000" dirty="0" smtClean="0"/>
          </a:p>
          <a:p>
            <a:pPr>
              <a:buNone/>
            </a:pPr>
            <a:r>
              <a:rPr lang="fr-CA" sz="4000" dirty="0" smtClean="0"/>
              <a:t>		Steven </a:t>
            </a:r>
            <a:r>
              <a:rPr lang="fr-CA" sz="4000" dirty="0" err="1" smtClean="0"/>
              <a:t>Jansma</a:t>
            </a:r>
            <a:endParaRPr lang="fr-CA" sz="4000" dirty="0" smtClean="0"/>
          </a:p>
          <a:p>
            <a:pPr>
              <a:buNone/>
            </a:pPr>
            <a:r>
              <a:rPr lang="fr-CA" sz="4000" dirty="0" smtClean="0"/>
              <a:t>		Karen Lyons</a:t>
            </a:r>
            <a:endParaRPr lang="fr-CA" sz="4000" dirty="0"/>
          </a:p>
          <a:p>
            <a:pPr>
              <a:buNone/>
            </a:pPr>
            <a:r>
              <a:rPr lang="fr-CA" sz="4600" dirty="0"/>
              <a:t> </a:t>
            </a:r>
          </a:p>
          <a:p>
            <a:pPr>
              <a:buNone/>
            </a:pPr>
            <a:endParaRPr lang="fr-CA" dirty="0"/>
          </a:p>
        </p:txBody>
      </p:sp>
      <p:pic>
        <p:nvPicPr>
          <p:cNvPr id="7" name="Imag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068960"/>
            <a:ext cx="1512168" cy="111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e 1"/>
          <p:cNvGrpSpPr>
            <a:grpSpLocks/>
          </p:cNvGrpSpPr>
          <p:nvPr/>
        </p:nvGrpSpPr>
        <p:grpSpPr bwMode="auto">
          <a:xfrm>
            <a:off x="4283968" y="4581128"/>
            <a:ext cx="3672408" cy="936104"/>
            <a:chOff x="0" y="0"/>
            <a:chExt cx="20046" cy="5029"/>
          </a:xfrm>
        </p:grpSpPr>
        <p:pic>
          <p:nvPicPr>
            <p:cNvPr id="8" name="Image 4" descr="Description : C:\TEMP\Répertoire temporaire 5 pour FL042[1].zip\logo049.jpg"/>
            <p:cNvPicPr>
              <a:picLocks noChangeAspect="1"/>
            </p:cNvPicPr>
            <p:nvPr/>
          </p:nvPicPr>
          <p:blipFill>
            <a:blip r:embed="rId3" cstate="print"/>
            <a:srcRect l="1563" t="28645" r="75520" b="34634"/>
            <a:stretch>
              <a:fillRect/>
            </a:stretch>
          </p:blipFill>
          <p:spPr bwMode="auto">
            <a:xfrm>
              <a:off x="419" y="335"/>
              <a:ext cx="4278" cy="4614"/>
            </a:xfrm>
            <a:prstGeom prst="rect">
              <a:avLst/>
            </a:prstGeom>
            <a:noFill/>
          </p:spPr>
        </p:pic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20040" cy="5029"/>
            </a:xfrm>
            <a:prstGeom prst="rect">
              <a:avLst/>
            </a:prstGeom>
            <a:noFill/>
            <a:ln w="38100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0" name="Zone de texte 2"/>
            <p:cNvSpPr txBox="1">
              <a:spLocks noChangeArrowheads="1"/>
            </p:cNvSpPr>
            <p:nvPr/>
          </p:nvSpPr>
          <p:spPr bwMode="auto">
            <a:xfrm>
              <a:off x="5110" y="335"/>
              <a:ext cx="14936" cy="4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Bernard MT Condensed" pitchFamily="18" charset="0"/>
                </a:rPr>
                <a:t>RCCPALS	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</a:rPr>
                <a:t>Regroupement des Conseillères et Conseillers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CA" sz="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</a:rPr>
                <a:t>Pédagogiques Anglais Langue Seconde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err="1" smtClean="0"/>
              <a:t>Three</a:t>
            </a:r>
            <a:r>
              <a:rPr lang="fr-CA" dirty="0"/>
              <a:t> </a:t>
            </a:r>
            <a:r>
              <a:rPr lang="fr-CA" dirty="0" err="1" smtClean="0"/>
              <a:t>differentiated</a:t>
            </a:r>
            <a:r>
              <a:rPr lang="fr-CA" dirty="0" smtClean="0"/>
              <a:t> </a:t>
            </a:r>
            <a:r>
              <a:rPr lang="fr-CA" dirty="0" err="1" smtClean="0"/>
              <a:t>levels</a:t>
            </a:r>
            <a:r>
              <a:rPr lang="fr-CA" dirty="0" smtClean="0"/>
              <a:t> for </a:t>
            </a:r>
            <a:r>
              <a:rPr lang="fr-CA" dirty="0" err="1" smtClean="0"/>
              <a:t>teenaged</a:t>
            </a:r>
            <a:r>
              <a:rPr lang="fr-CA" dirty="0" smtClean="0"/>
              <a:t> </a:t>
            </a:r>
            <a:r>
              <a:rPr lang="fr-CA" dirty="0" err="1" smtClean="0"/>
              <a:t>learners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27784" y="2492896"/>
            <a:ext cx="5169768" cy="2908920"/>
          </a:xfrm>
        </p:spPr>
        <p:txBody>
          <a:bodyPr/>
          <a:lstStyle/>
          <a:p>
            <a:r>
              <a:rPr lang="fr-CA" dirty="0" err="1" smtClean="0"/>
              <a:t>Primary</a:t>
            </a:r>
            <a:r>
              <a:rPr lang="fr-CA" dirty="0" smtClean="0"/>
              <a:t> Cycle </a:t>
            </a:r>
            <a:r>
              <a:rPr lang="fr-CA" dirty="0" err="1" smtClean="0"/>
              <a:t>Two</a:t>
            </a:r>
            <a:r>
              <a:rPr lang="fr-CA" dirty="0" smtClean="0"/>
              <a:t> </a:t>
            </a:r>
          </a:p>
          <a:p>
            <a:r>
              <a:rPr lang="fr-CA" dirty="0" err="1" smtClean="0"/>
              <a:t>Primary</a:t>
            </a:r>
            <a:r>
              <a:rPr lang="fr-CA" dirty="0" smtClean="0"/>
              <a:t> Cycle </a:t>
            </a:r>
            <a:r>
              <a:rPr lang="fr-CA" dirty="0" err="1" smtClean="0"/>
              <a:t>Three</a:t>
            </a:r>
            <a:endParaRPr lang="fr-CA" dirty="0" smtClean="0"/>
          </a:p>
          <a:p>
            <a:r>
              <a:rPr lang="fr-CA" dirty="0" err="1" smtClean="0"/>
              <a:t>Secondary</a:t>
            </a:r>
            <a:r>
              <a:rPr lang="fr-CA" dirty="0" smtClean="0"/>
              <a:t> Cycle One</a:t>
            </a:r>
            <a:endParaRPr lang="fr-CA" dirty="0"/>
          </a:p>
        </p:txBody>
      </p:sp>
      <p:pic>
        <p:nvPicPr>
          <p:cNvPr id="3074" name="Picture 2" descr="free shark clipart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403648" y="4941168"/>
            <a:ext cx="825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free shark clipart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6300192" y="4149080"/>
            <a:ext cx="1584176" cy="175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free shark clipart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563888" y="4509120"/>
            <a:ext cx="1296144" cy="1435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fr-CA" dirty="0" err="1" smtClean="0"/>
              <a:t>Comprised</a:t>
            </a:r>
            <a:r>
              <a:rPr lang="fr-CA" dirty="0" smtClean="0"/>
              <a:t> of:</a:t>
            </a:r>
          </a:p>
          <a:p>
            <a:pPr lvl="1"/>
            <a:r>
              <a:rPr lang="fr-CA" dirty="0" smtClean="0"/>
              <a:t>Common </a:t>
            </a:r>
            <a:r>
              <a:rPr lang="fr-CA" dirty="0" err="1" smtClean="0"/>
              <a:t>Teacher’s</a:t>
            </a:r>
            <a:r>
              <a:rPr lang="fr-CA" dirty="0" smtClean="0"/>
              <a:t> Guide</a:t>
            </a:r>
          </a:p>
          <a:p>
            <a:pPr lvl="1"/>
            <a:r>
              <a:rPr lang="fr-CA" dirty="0" err="1" smtClean="0"/>
              <a:t>Student</a:t>
            </a:r>
            <a:r>
              <a:rPr lang="fr-CA" dirty="0" smtClean="0"/>
              <a:t> </a:t>
            </a:r>
            <a:r>
              <a:rPr lang="fr-CA" dirty="0" err="1" smtClean="0"/>
              <a:t>Booklet</a:t>
            </a:r>
            <a:r>
              <a:rPr lang="fr-CA" dirty="0" smtClean="0"/>
              <a:t> (</a:t>
            </a:r>
            <a:r>
              <a:rPr lang="fr-CA" dirty="0" err="1" smtClean="0"/>
              <a:t>three</a:t>
            </a:r>
            <a:r>
              <a:rPr lang="fr-CA" dirty="0" smtClean="0"/>
              <a:t> versions)</a:t>
            </a:r>
          </a:p>
          <a:p>
            <a:pPr lvl="1"/>
            <a:r>
              <a:rPr lang="fr-CA" dirty="0" smtClean="0"/>
              <a:t>Reading </a:t>
            </a:r>
            <a:r>
              <a:rPr lang="fr-CA" dirty="0" err="1" smtClean="0"/>
              <a:t>Booklet</a:t>
            </a:r>
            <a:r>
              <a:rPr lang="fr-CA" dirty="0" smtClean="0"/>
              <a:t> (</a:t>
            </a:r>
            <a:r>
              <a:rPr lang="fr-CA" dirty="0" err="1" smtClean="0"/>
              <a:t>three</a:t>
            </a:r>
            <a:r>
              <a:rPr lang="fr-CA" dirty="0" smtClean="0"/>
              <a:t> versions)</a:t>
            </a:r>
          </a:p>
          <a:p>
            <a:pPr>
              <a:buNone/>
            </a:pPr>
            <a:endParaRPr lang="fr-CA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924944"/>
            <a:ext cx="2617104" cy="337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708920"/>
            <a:ext cx="2510010" cy="32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2708920"/>
            <a:ext cx="2627443" cy="336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fr-CA" dirty="0" err="1" smtClean="0"/>
              <a:t>Differentiation</a:t>
            </a:r>
            <a:r>
              <a:rPr lang="fr-CA" dirty="0" smtClean="0"/>
              <a:t> </a:t>
            </a:r>
            <a:r>
              <a:rPr lang="fr-CA" dirty="0" err="1" smtClean="0"/>
              <a:t>Chart</a:t>
            </a:r>
            <a:endParaRPr lang="fr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268760"/>
            <a:ext cx="7248525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err="1" smtClean="0"/>
              <a:t>Other</a:t>
            </a:r>
            <a:r>
              <a:rPr lang="fr-CA" dirty="0" smtClean="0"/>
              <a:t> adaptations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err="1" smtClean="0">
                <a:latin typeface="Comic Sans MS" pitchFamily="66" charset="0"/>
              </a:rPr>
              <a:t>Dyslexia</a:t>
            </a:r>
            <a:r>
              <a:rPr lang="fr-CA" dirty="0" smtClean="0">
                <a:latin typeface="Comic Sans MS" pitchFamily="66" charset="0"/>
              </a:rPr>
              <a:t>-</a:t>
            </a:r>
            <a:r>
              <a:rPr lang="fr-CA" dirty="0" err="1" smtClean="0">
                <a:latin typeface="Comic Sans MS" pitchFamily="66" charset="0"/>
              </a:rPr>
              <a:t>friendly</a:t>
            </a:r>
            <a:r>
              <a:rPr lang="fr-CA" dirty="0" smtClean="0">
                <a:latin typeface="Comic Sans MS" pitchFamily="66" charset="0"/>
              </a:rPr>
              <a:t> font (</a:t>
            </a:r>
            <a:r>
              <a:rPr lang="fr-CA" dirty="0" err="1" smtClean="0">
                <a:latin typeface="Comic Sans MS" pitchFamily="66" charset="0"/>
              </a:rPr>
              <a:t>comic</a:t>
            </a:r>
            <a:r>
              <a:rPr lang="fr-CA" dirty="0" smtClean="0">
                <a:latin typeface="Comic Sans MS" pitchFamily="66" charset="0"/>
              </a:rPr>
              <a:t> sans </a:t>
            </a:r>
            <a:r>
              <a:rPr lang="fr-CA" dirty="0" err="1" smtClean="0">
                <a:latin typeface="Comic Sans MS" pitchFamily="66" charset="0"/>
              </a:rPr>
              <a:t>serif</a:t>
            </a:r>
            <a:r>
              <a:rPr lang="fr-CA" dirty="0" smtClean="0">
                <a:latin typeface="Comic Sans MS" pitchFamily="66" charset="0"/>
              </a:rPr>
              <a:t>)</a:t>
            </a:r>
          </a:p>
          <a:p>
            <a:r>
              <a:rPr lang="fr-CA" dirty="0"/>
              <a:t>P</a:t>
            </a:r>
            <a:r>
              <a:rPr lang="fr-CA" dirty="0" smtClean="0"/>
              <a:t>age and </a:t>
            </a:r>
            <a:r>
              <a:rPr lang="fr-CA" dirty="0" err="1" smtClean="0"/>
              <a:t>paragraph</a:t>
            </a:r>
            <a:r>
              <a:rPr lang="fr-CA" dirty="0" smtClean="0"/>
              <a:t> </a:t>
            </a:r>
            <a:r>
              <a:rPr lang="fr-CA" dirty="0" err="1" smtClean="0"/>
              <a:t>organization</a:t>
            </a:r>
            <a:r>
              <a:rPr lang="fr-CA" dirty="0" smtClean="0"/>
              <a:t>: use of </a:t>
            </a:r>
            <a:r>
              <a:rPr lang="fr-CA" dirty="0" err="1" smtClean="0"/>
              <a:t>text</a:t>
            </a:r>
            <a:r>
              <a:rPr lang="fr-CA" dirty="0" smtClean="0"/>
              <a:t> boxes and </a:t>
            </a:r>
            <a:r>
              <a:rPr lang="fr-CA" dirty="0" err="1" smtClean="0"/>
              <a:t>borders</a:t>
            </a:r>
            <a:endParaRPr lang="fr-CA" dirty="0" smtClean="0"/>
          </a:p>
          <a:p>
            <a:r>
              <a:rPr lang="fr-CA" dirty="0" smtClean="0"/>
              <a:t>Word boxes </a:t>
            </a:r>
            <a:r>
              <a:rPr lang="fr-CA" dirty="0" err="1" smtClean="0"/>
              <a:t>added</a:t>
            </a:r>
            <a:r>
              <a:rPr lang="fr-CA" dirty="0" smtClean="0"/>
              <a:t> for </a:t>
            </a:r>
            <a:r>
              <a:rPr lang="fr-CA" dirty="0" err="1" smtClean="0"/>
              <a:t>key</a:t>
            </a:r>
            <a:r>
              <a:rPr lang="fr-CA" dirty="0" smtClean="0"/>
              <a:t> </a:t>
            </a:r>
            <a:r>
              <a:rPr lang="fr-CA" dirty="0" err="1" smtClean="0"/>
              <a:t>words</a:t>
            </a:r>
            <a:endParaRPr lang="fr-CA" dirty="0" smtClean="0"/>
          </a:p>
          <a:p>
            <a:r>
              <a:rPr lang="fr-CA" dirty="0" err="1" smtClean="0"/>
              <a:t>Pictograms</a:t>
            </a:r>
            <a:r>
              <a:rPr lang="fr-CA" dirty="0" smtClean="0"/>
              <a:t> for </a:t>
            </a:r>
            <a:r>
              <a:rPr lang="fr-CA" dirty="0" err="1" smtClean="0"/>
              <a:t>some</a:t>
            </a:r>
            <a:r>
              <a:rPr lang="fr-CA" dirty="0" smtClean="0"/>
              <a:t> </a:t>
            </a:r>
            <a:r>
              <a:rPr lang="fr-CA" dirty="0" err="1" smtClean="0"/>
              <a:t>words</a:t>
            </a:r>
            <a:endParaRPr lang="fr-CA" dirty="0" smtClean="0"/>
          </a:p>
          <a:p>
            <a:r>
              <a:rPr lang="fr-CA" dirty="0" err="1" smtClean="0"/>
              <a:t>Simplified</a:t>
            </a:r>
            <a:r>
              <a:rPr lang="fr-CA" dirty="0" smtClean="0"/>
              <a:t> </a:t>
            </a:r>
            <a:r>
              <a:rPr lang="fr-CA" dirty="0" err="1" smtClean="0"/>
              <a:t>task</a:t>
            </a:r>
            <a:r>
              <a:rPr lang="fr-CA" dirty="0" smtClean="0"/>
              <a:t> instructions</a:t>
            </a:r>
          </a:p>
          <a:p>
            <a:r>
              <a:rPr lang="fr-CA" dirty="0" err="1" smtClean="0"/>
              <a:t>Teaching</a:t>
            </a:r>
            <a:r>
              <a:rPr lang="fr-CA" dirty="0" smtClean="0"/>
              <a:t> Tips in </a:t>
            </a:r>
            <a:r>
              <a:rPr lang="fr-CA" dirty="0" err="1" smtClean="0"/>
              <a:t>teacher’s</a:t>
            </a:r>
            <a:r>
              <a:rPr lang="fr-CA" dirty="0" smtClean="0"/>
              <a:t> guide (</a:t>
            </a:r>
            <a:r>
              <a:rPr lang="fr-CA" dirty="0" err="1" smtClean="0"/>
              <a:t>suggested</a:t>
            </a:r>
            <a:r>
              <a:rPr lang="fr-CA" dirty="0" smtClean="0"/>
              <a:t> </a:t>
            </a:r>
            <a:r>
              <a:rPr lang="fr-CA" dirty="0" err="1" smtClean="0"/>
              <a:t>strategies</a:t>
            </a:r>
            <a:r>
              <a:rPr lang="fr-CA" dirty="0" smtClean="0"/>
              <a:t>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 smtClean="0"/>
              <a:t>Multi-</a:t>
            </a:r>
            <a:r>
              <a:rPr lang="fr-CA" dirty="0" err="1" smtClean="0"/>
              <a:t>level</a:t>
            </a:r>
            <a:r>
              <a:rPr lang="fr-CA" dirty="0" smtClean="0"/>
              <a:t> </a:t>
            </a:r>
            <a:r>
              <a:rPr lang="fr-CA" dirty="0" err="1" smtClean="0"/>
              <a:t>Rubrics</a:t>
            </a:r>
            <a:endParaRPr lang="fr-CA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4620369" cy="378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564904"/>
            <a:ext cx="4610508" cy="3588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645024"/>
            <a:ext cx="4496587" cy="3031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105</Words>
  <Application>Microsoft Office PowerPoint</Application>
  <PresentationFormat>Affichage à l'écran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Fonderie</vt:lpstr>
      <vt:lpstr>Sharks!  Friends or Foe?</vt:lpstr>
      <vt:lpstr>Based on the LES for Secondary One  Sharks! Good, Bad or Scary?</vt:lpstr>
      <vt:lpstr>Three differentiated levels for teenaged learners:</vt:lpstr>
      <vt:lpstr>Diapositive 4</vt:lpstr>
      <vt:lpstr>Diapositive 5</vt:lpstr>
      <vt:lpstr>Other adaptations</vt:lpstr>
      <vt:lpstr>Multi-level Rubrics</vt:lpstr>
    </vt:vector>
  </TitlesOfParts>
  <Company>CSL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Sharks!  Friends or Foe!</dc:title>
  <dc:creator>Cynthia Beyea</dc:creator>
  <cp:lastModifiedBy>Cynthia Beyea</cp:lastModifiedBy>
  <cp:revision>15</cp:revision>
  <dcterms:created xsi:type="dcterms:W3CDTF">2013-05-15T18:20:15Z</dcterms:created>
  <dcterms:modified xsi:type="dcterms:W3CDTF">2013-05-21T19:42:59Z</dcterms:modified>
</cp:coreProperties>
</file>