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3" autoAdjust="0"/>
    <p:restoredTop sz="94709" autoAdjust="0"/>
  </p:normalViewPr>
  <p:slideViewPr>
    <p:cSldViewPr snapToGrid="0" snapToObjects="1">
      <p:cViewPr varScale="1">
        <p:scale>
          <a:sx n="80" d="100"/>
          <a:sy n="80" d="100"/>
        </p:scale>
        <p:origin x="-19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avril 5,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avril 5,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avril 5,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7D0EFEE-2756-4A20-BF2A-63F0A94F99AC}" type="datetime4">
              <a:rPr lang="en-US" smtClean="0"/>
              <a:pPr/>
              <a:t>avril 5,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Stop and Check 1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Comprehension</a:t>
            </a:r>
            <a:r>
              <a:rPr lang="fr-FR" dirty="0" smtClean="0"/>
              <a:t> questions: Cassette 2: </a:t>
            </a:r>
            <a:r>
              <a:rPr lang="fr-FR" dirty="0" err="1" smtClean="0"/>
              <a:t>side</a:t>
            </a:r>
            <a:r>
              <a:rPr lang="fr-FR" dirty="0" smtClean="0"/>
              <a:t> 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2373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b="1" dirty="0" smtClean="0"/>
              <a:t>Miss </a:t>
            </a:r>
            <a:r>
              <a:rPr lang="en-US" sz="3600" b="1" dirty="0" err="1"/>
              <a:t>Antille</a:t>
            </a:r>
            <a:r>
              <a:rPr lang="en-US" sz="3600" b="1" dirty="0"/>
              <a:t> introduced </a:t>
            </a:r>
            <a:r>
              <a:rPr lang="en-US" sz="3600" b="1" dirty="0" smtClean="0"/>
              <a:t>them.</a:t>
            </a:r>
            <a:endParaRPr lang="fr-FR" sz="3600" b="1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0954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 smtClean="0"/>
              <a:t>5. Where </a:t>
            </a:r>
            <a:r>
              <a:rPr lang="en-US" sz="3600" dirty="0"/>
              <a:t>would Hannah, Jessica and Alex meet at the beginning of the school year?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0954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3600" b="1" dirty="0" err="1" smtClean="0"/>
              <a:t>Monet’s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610954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6. Who </a:t>
            </a:r>
            <a:r>
              <a:rPr lang="en-US" sz="3600" dirty="0"/>
              <a:t>was Hannah’s very first kiss?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97547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3600" b="1" dirty="0" smtClean="0"/>
              <a:t>Justin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897547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7. What </a:t>
            </a:r>
            <a:r>
              <a:rPr lang="en-US" sz="3600" dirty="0"/>
              <a:t>does Hannah call Tyler?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97547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/>
              <a:t>A </a:t>
            </a:r>
            <a:r>
              <a:rPr lang="nl-NL" sz="3600" b="1" dirty="0" err="1"/>
              <a:t>peeping</a:t>
            </a:r>
            <a:r>
              <a:rPr lang="nl-NL" sz="3600" b="1" dirty="0"/>
              <a:t> </a:t>
            </a:r>
            <a:r>
              <a:rPr lang="nl-NL" sz="3600" b="1" dirty="0" smtClean="0"/>
              <a:t>Tom.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897547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8. Why </a:t>
            </a:r>
            <a:r>
              <a:rPr lang="en-US" sz="3600" dirty="0"/>
              <a:t>did Courtney need Hannah?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516875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 smtClean="0"/>
              <a:t>For a lift.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5168752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9. Who </a:t>
            </a:r>
            <a:r>
              <a:rPr lang="en-US" sz="3600" dirty="0"/>
              <a:t>did Hannah go on a date with after the Oh My Dollar Valentine?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51687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b="1" dirty="0" smtClean="0"/>
              <a:t>Instructions:</a:t>
            </a:r>
            <a:r>
              <a:rPr lang="fr-FR" sz="2800" dirty="0" smtClean="0"/>
              <a:t> Read the </a:t>
            </a:r>
            <a:r>
              <a:rPr lang="fr-FR" sz="2800" dirty="0" err="1" smtClean="0"/>
              <a:t>following</a:t>
            </a:r>
            <a:r>
              <a:rPr lang="fr-FR" sz="2800" dirty="0" smtClean="0"/>
              <a:t> </a:t>
            </a:r>
            <a:r>
              <a:rPr lang="fr-FR" sz="2800" dirty="0" err="1" smtClean="0"/>
              <a:t>comprehension</a:t>
            </a:r>
            <a:r>
              <a:rPr lang="fr-FR" sz="2800" dirty="0" smtClean="0"/>
              <a:t> questions and </a:t>
            </a:r>
            <a:r>
              <a:rPr lang="fr-FR" sz="2800" dirty="0" err="1" smtClean="0"/>
              <a:t>write</a:t>
            </a:r>
            <a:r>
              <a:rPr lang="fr-FR" sz="2800" dirty="0" smtClean="0"/>
              <a:t>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answer</a:t>
            </a:r>
            <a:r>
              <a:rPr lang="fr-FR" sz="2800" dirty="0" smtClean="0"/>
              <a:t> on page </a:t>
            </a:r>
            <a:r>
              <a:rPr lang="fr-FR" sz="2800" dirty="0"/>
              <a:t>6</a:t>
            </a:r>
            <a:r>
              <a:rPr lang="fr-FR" sz="2800" dirty="0" smtClean="0"/>
              <a:t> </a:t>
            </a:r>
            <a:r>
              <a:rPr lang="fr-FR" sz="2800" dirty="0" smtClean="0"/>
              <a:t>of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student</a:t>
            </a:r>
            <a:r>
              <a:rPr lang="fr-FR" sz="2800" dirty="0" smtClean="0"/>
              <a:t> </a:t>
            </a:r>
            <a:r>
              <a:rPr lang="fr-FR" sz="2800" dirty="0" err="1" smtClean="0"/>
              <a:t>booklet</a:t>
            </a:r>
            <a:r>
              <a:rPr lang="fr-FR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5704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 smtClean="0"/>
              <a:t>Marcus Cooley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516875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10. How </a:t>
            </a:r>
            <a:r>
              <a:rPr lang="en-US" sz="3600" dirty="0"/>
              <a:t>did Hannah react to Marcus’ inappropriate </a:t>
            </a:r>
            <a:r>
              <a:rPr lang="en-US" sz="3600" dirty="0" smtClean="0"/>
              <a:t>behavior</a:t>
            </a:r>
            <a:r>
              <a:rPr lang="fr-FR" sz="3600" dirty="0" smtClean="0"/>
              <a:t>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516875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 err="1" smtClean="0"/>
              <a:t>She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pushes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him</a:t>
            </a:r>
            <a:r>
              <a:rPr lang="fr-FR" sz="3600" b="1" dirty="0" smtClean="0"/>
              <a:t> out of the </a:t>
            </a:r>
            <a:r>
              <a:rPr lang="fr-FR" sz="3600" b="1" dirty="0" err="1" smtClean="0"/>
              <a:t>booth</a:t>
            </a:r>
            <a:r>
              <a:rPr lang="fr-FR" sz="3600" b="1" dirty="0" smtClean="0"/>
              <a:t>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51687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1. What </a:t>
            </a:r>
            <a:r>
              <a:rPr lang="en-US" sz="3600" dirty="0"/>
              <a:t>are the names of the two </a:t>
            </a:r>
            <a:r>
              <a:rPr lang="en-US" sz="3600" dirty="0" smtClean="0"/>
              <a:t>narrators?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51947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 smtClean="0"/>
              <a:t>Hannah and Clay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365121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2.Why </a:t>
            </a:r>
            <a:r>
              <a:rPr lang="en-US" sz="3600" dirty="0"/>
              <a:t>are people receiving the tapes?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244258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b="1" dirty="0" smtClean="0"/>
              <a:t>Because Hannah </a:t>
            </a:r>
            <a:r>
              <a:rPr lang="en-US" sz="3600" b="1" dirty="0"/>
              <a:t>committed </a:t>
            </a:r>
            <a:r>
              <a:rPr lang="en-US" sz="3600" b="1" dirty="0" smtClean="0"/>
              <a:t>suicide.</a:t>
            </a:r>
            <a:endParaRPr lang="en-US" sz="3600" b="1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5573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2000" y="1616001"/>
            <a:ext cx="7543800" cy="38862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600" dirty="0" smtClean="0"/>
              <a:t>3. Clay’s mom walks in as he is listening to the tapes, Clay tells </a:t>
            </a:r>
            <a:r>
              <a:rPr lang="en-US" sz="3600" dirty="0"/>
              <a:t>his mother that he </a:t>
            </a:r>
            <a:r>
              <a:rPr lang="en-US" sz="3600" dirty="0" smtClean="0"/>
              <a:t>is  </a:t>
            </a:r>
            <a:r>
              <a:rPr lang="en-US" sz="3600" dirty="0"/>
              <a:t>____. </a:t>
            </a: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A. sleeping </a:t>
            </a:r>
            <a:r>
              <a:rPr lang="en-US" sz="3600" dirty="0"/>
              <a:t>over at his </a:t>
            </a:r>
            <a:r>
              <a:rPr lang="en-US" sz="3600" dirty="0" smtClean="0"/>
              <a:t>friends</a:t>
            </a:r>
          </a:p>
          <a:p>
            <a:pPr marL="0" indent="0">
              <a:buNone/>
            </a:pPr>
            <a:r>
              <a:rPr lang="en-US" sz="3600" dirty="0" smtClean="0"/>
              <a:t>B. listening </a:t>
            </a:r>
            <a:r>
              <a:rPr lang="en-US" sz="3600" dirty="0"/>
              <a:t>to music at the </a:t>
            </a:r>
            <a:r>
              <a:rPr lang="en-US" sz="3600" dirty="0" smtClean="0"/>
              <a:t>park</a:t>
            </a: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C. working </a:t>
            </a:r>
            <a:r>
              <a:rPr lang="en-US" sz="3600" dirty="0"/>
              <a:t>on his History </a:t>
            </a:r>
            <a:r>
              <a:rPr lang="en-US" sz="3600" dirty="0" smtClean="0"/>
              <a:t>project</a:t>
            </a:r>
            <a:r>
              <a:rPr lang="en-US" sz="3600" dirty="0"/>
              <a:t>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D. walking </a:t>
            </a:r>
            <a:r>
              <a:rPr lang="en-US" sz="3600" dirty="0"/>
              <a:t>his </a:t>
            </a:r>
            <a:r>
              <a:rPr lang="en-US" sz="3600" dirty="0" smtClean="0"/>
              <a:t>dog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012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C. working on his History project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610954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4. How </a:t>
            </a:r>
            <a:r>
              <a:rPr lang="en-US" sz="3600" dirty="0"/>
              <a:t>did Jessica and Hannah first meet?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610954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 journal.thmx</Template>
  <TotalTime>60</TotalTime>
  <Words>223</Words>
  <Application>Microsoft Macintosh PowerPoint</Application>
  <PresentationFormat>Présentation à l'écran (4:3)</PresentationFormat>
  <Paragraphs>28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NewsPrint</vt:lpstr>
      <vt:lpstr>Stop and Check 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and Check 1</dc:title>
  <dc:creator>Isabelle Giroux</dc:creator>
  <cp:lastModifiedBy>Isabelle Giroux</cp:lastModifiedBy>
  <cp:revision>7</cp:revision>
  <dcterms:created xsi:type="dcterms:W3CDTF">2016-03-14T17:28:29Z</dcterms:created>
  <dcterms:modified xsi:type="dcterms:W3CDTF">2016-04-05T17:14:45Z</dcterms:modified>
</cp:coreProperties>
</file>